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296" r:id="rId3"/>
    <p:sldId id="2147473155" r:id="rId4"/>
    <p:sldId id="2147473154" r:id="rId5"/>
    <p:sldId id="2147473135" r:id="rId6"/>
    <p:sldId id="2147473156" r:id="rId7"/>
    <p:sldId id="280" r:id="rId8"/>
    <p:sldId id="276" r:id="rId9"/>
    <p:sldId id="259" r:id="rId10"/>
    <p:sldId id="298" r:id="rId11"/>
    <p:sldId id="2147473160" r:id="rId12"/>
    <p:sldId id="2147473159" r:id="rId13"/>
    <p:sldId id="214747314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0F7D44-773A-40BC-8B2E-82A72425FDDE}" v="159" dt="2025-02-11T15:47:07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Kibble" userId="af29aa2e-7b6c-4c0e-b6fd-ba3f44e25f4b" providerId="ADAL" clId="{5A0F7D44-773A-40BC-8B2E-82A72425FDDE}"/>
    <pc:docChg chg="undo custSel addSld delSld modSld sldOrd modMainMaster">
      <pc:chgData name="Andrew Kibble" userId="af29aa2e-7b6c-4c0e-b6fd-ba3f44e25f4b" providerId="ADAL" clId="{5A0F7D44-773A-40BC-8B2E-82A72425FDDE}" dt="2025-02-11T15:51:12.879" v="2072" actId="20577"/>
      <pc:docMkLst>
        <pc:docMk/>
      </pc:docMkLst>
      <pc:sldChg chg="modSp mod">
        <pc:chgData name="Andrew Kibble" userId="af29aa2e-7b6c-4c0e-b6fd-ba3f44e25f4b" providerId="ADAL" clId="{5A0F7D44-773A-40BC-8B2E-82A72425FDDE}" dt="2025-02-11T15:46:47.153" v="2045" actId="20577"/>
        <pc:sldMkLst>
          <pc:docMk/>
          <pc:sldMk cId="378044260" sldId="256"/>
        </pc:sldMkLst>
        <pc:spChg chg="mod">
          <ac:chgData name="Andrew Kibble" userId="af29aa2e-7b6c-4c0e-b6fd-ba3f44e25f4b" providerId="ADAL" clId="{5A0F7D44-773A-40BC-8B2E-82A72425FDDE}" dt="2025-02-11T15:46:47.153" v="2045" actId="20577"/>
          <ac:spMkLst>
            <pc:docMk/>
            <pc:sldMk cId="378044260" sldId="256"/>
            <ac:spMk id="2" creationId="{F67911FF-4D56-4ABC-AC80-510EE2B25062}"/>
          </ac:spMkLst>
        </pc:spChg>
      </pc:sldChg>
      <pc:sldChg chg="modSp add mod">
        <pc:chgData name="Andrew Kibble" userId="af29aa2e-7b6c-4c0e-b6fd-ba3f44e25f4b" providerId="ADAL" clId="{5A0F7D44-773A-40BC-8B2E-82A72425FDDE}" dt="2025-02-11T09:25:37.617" v="1888" actId="2711"/>
        <pc:sldMkLst>
          <pc:docMk/>
          <pc:sldMk cId="2194330038" sldId="259"/>
        </pc:sldMkLst>
        <pc:spChg chg="mod">
          <ac:chgData name="Andrew Kibble" userId="af29aa2e-7b6c-4c0e-b6fd-ba3f44e25f4b" providerId="ADAL" clId="{5A0F7D44-773A-40BC-8B2E-82A72425FDDE}" dt="2025-02-10T14:20:49.385" v="578" actId="6549"/>
          <ac:spMkLst>
            <pc:docMk/>
            <pc:sldMk cId="2194330038" sldId="259"/>
            <ac:spMk id="2" creationId="{5B0C5175-EF6B-4C7D-B7B4-5C9343E2B86A}"/>
          </ac:spMkLst>
        </pc:spChg>
        <pc:spChg chg="mod">
          <ac:chgData name="Andrew Kibble" userId="af29aa2e-7b6c-4c0e-b6fd-ba3f44e25f4b" providerId="ADAL" clId="{5A0F7D44-773A-40BC-8B2E-82A72425FDDE}" dt="2025-02-11T09:25:37.617" v="1888" actId="2711"/>
          <ac:spMkLst>
            <pc:docMk/>
            <pc:sldMk cId="2194330038" sldId="259"/>
            <ac:spMk id="3" creationId="{BBDC84B6-62E7-4D1D-8C5A-1A5D4F7D1CC4}"/>
          </ac:spMkLst>
        </pc:spChg>
      </pc:sldChg>
      <pc:sldChg chg="del">
        <pc:chgData name="Andrew Kibble" userId="af29aa2e-7b6c-4c0e-b6fd-ba3f44e25f4b" providerId="ADAL" clId="{5A0F7D44-773A-40BC-8B2E-82A72425FDDE}" dt="2025-02-10T14:10:50.460" v="395" actId="47"/>
        <pc:sldMkLst>
          <pc:docMk/>
          <pc:sldMk cId="2642385077" sldId="261"/>
        </pc:sldMkLst>
      </pc:sldChg>
      <pc:sldChg chg="add del ord">
        <pc:chgData name="Andrew Kibble" userId="af29aa2e-7b6c-4c0e-b6fd-ba3f44e25f4b" providerId="ADAL" clId="{5A0F7D44-773A-40BC-8B2E-82A72425FDDE}" dt="2025-02-10T16:07:44.891" v="1757" actId="47"/>
        <pc:sldMkLst>
          <pc:docMk/>
          <pc:sldMk cId="1344799257" sldId="268"/>
        </pc:sldMkLst>
      </pc:sldChg>
      <pc:sldChg chg="addSp delSp modSp add mod ord">
        <pc:chgData name="Andrew Kibble" userId="af29aa2e-7b6c-4c0e-b6fd-ba3f44e25f4b" providerId="ADAL" clId="{5A0F7D44-773A-40BC-8B2E-82A72425FDDE}" dt="2025-02-11T10:20:58.138" v="1906"/>
        <pc:sldMkLst>
          <pc:docMk/>
          <pc:sldMk cId="2821894807" sldId="276"/>
        </pc:sldMkLst>
        <pc:spChg chg="mod">
          <ac:chgData name="Andrew Kibble" userId="af29aa2e-7b6c-4c0e-b6fd-ba3f44e25f4b" providerId="ADAL" clId="{5A0F7D44-773A-40BC-8B2E-82A72425FDDE}" dt="2025-02-10T14:44:51.236" v="1324" actId="1076"/>
          <ac:spMkLst>
            <pc:docMk/>
            <pc:sldMk cId="2821894807" sldId="276"/>
            <ac:spMk id="6" creationId="{670F41C6-FEC6-6972-0AFC-6472CC39A2D7}"/>
          </ac:spMkLst>
        </pc:spChg>
        <pc:spChg chg="add del mod">
          <ac:chgData name="Andrew Kibble" userId="af29aa2e-7b6c-4c0e-b6fd-ba3f44e25f4b" providerId="ADAL" clId="{5A0F7D44-773A-40BC-8B2E-82A72425FDDE}" dt="2025-02-10T14:44:26.747" v="1315" actId="478"/>
          <ac:spMkLst>
            <pc:docMk/>
            <pc:sldMk cId="2821894807" sldId="276"/>
            <ac:spMk id="8" creationId="{1EE3ADF1-D0B0-1ADE-9D12-F5EECC08E531}"/>
          </ac:spMkLst>
        </pc:spChg>
        <pc:spChg chg="del">
          <ac:chgData name="Andrew Kibble" userId="af29aa2e-7b6c-4c0e-b6fd-ba3f44e25f4b" providerId="ADAL" clId="{5A0F7D44-773A-40BC-8B2E-82A72425FDDE}" dt="2025-02-10T14:44:24.710" v="1314" actId="478"/>
          <ac:spMkLst>
            <pc:docMk/>
            <pc:sldMk cId="2821894807" sldId="276"/>
            <ac:spMk id="11" creationId="{F0CBD28F-C800-159F-D3BA-23C2324A4A90}"/>
          </ac:spMkLst>
        </pc:spChg>
        <pc:spChg chg="del">
          <ac:chgData name="Andrew Kibble" userId="af29aa2e-7b6c-4c0e-b6fd-ba3f44e25f4b" providerId="ADAL" clId="{5A0F7D44-773A-40BC-8B2E-82A72425FDDE}" dt="2025-02-10T14:44:49.522" v="1323" actId="478"/>
          <ac:spMkLst>
            <pc:docMk/>
            <pc:sldMk cId="2821894807" sldId="276"/>
            <ac:spMk id="12" creationId="{F9FAF130-D290-FB09-1238-AAF0463DB781}"/>
          </ac:spMkLst>
        </pc:spChg>
        <pc:grpChg chg="mod">
          <ac:chgData name="Andrew Kibble" userId="af29aa2e-7b6c-4c0e-b6fd-ba3f44e25f4b" providerId="ADAL" clId="{5A0F7D44-773A-40BC-8B2E-82A72425FDDE}" dt="2025-02-10T14:44:51.236" v="1324" actId="1076"/>
          <ac:grpSpMkLst>
            <pc:docMk/>
            <pc:sldMk cId="2821894807" sldId="276"/>
            <ac:grpSpMk id="7" creationId="{7EC4BCDE-63F1-95F3-FCAA-E560B3E9AF46}"/>
          </ac:grpSpMkLst>
        </pc:grpChg>
        <pc:picChg chg="add mod">
          <ac:chgData name="Andrew Kibble" userId="af29aa2e-7b6c-4c0e-b6fd-ba3f44e25f4b" providerId="ADAL" clId="{5A0F7D44-773A-40BC-8B2E-82A72425FDDE}" dt="2025-02-10T14:45:19.669" v="1331" actId="1076"/>
          <ac:picMkLst>
            <pc:docMk/>
            <pc:sldMk cId="2821894807" sldId="276"/>
            <ac:picMk id="9" creationId="{D6B02451-16C2-5FDB-9365-89E752AE7881}"/>
          </ac:picMkLst>
        </pc:picChg>
        <pc:picChg chg="mod">
          <ac:chgData name="Andrew Kibble" userId="af29aa2e-7b6c-4c0e-b6fd-ba3f44e25f4b" providerId="ADAL" clId="{5A0F7D44-773A-40BC-8B2E-82A72425FDDE}" dt="2025-02-10T14:44:51.236" v="1324" actId="1076"/>
          <ac:picMkLst>
            <pc:docMk/>
            <pc:sldMk cId="2821894807" sldId="276"/>
            <ac:picMk id="2050" creationId="{955EB762-76B3-C89A-86E2-DD506333785F}"/>
          </ac:picMkLst>
        </pc:picChg>
      </pc:sldChg>
      <pc:sldChg chg="add del">
        <pc:chgData name="Andrew Kibble" userId="af29aa2e-7b6c-4c0e-b6fd-ba3f44e25f4b" providerId="ADAL" clId="{5A0F7D44-773A-40BC-8B2E-82A72425FDDE}" dt="2025-02-10T14:48:09.998" v="1376" actId="47"/>
        <pc:sldMkLst>
          <pc:docMk/>
          <pc:sldMk cId="1938154005" sldId="279"/>
        </pc:sldMkLst>
      </pc:sldChg>
      <pc:sldChg chg="modSp add">
        <pc:chgData name="Andrew Kibble" userId="af29aa2e-7b6c-4c0e-b6fd-ba3f44e25f4b" providerId="ADAL" clId="{5A0F7D44-773A-40BC-8B2E-82A72425FDDE}" dt="2025-02-10T14:20:24.855" v="533" actId="20577"/>
        <pc:sldMkLst>
          <pc:docMk/>
          <pc:sldMk cId="985427340" sldId="280"/>
        </pc:sldMkLst>
        <pc:graphicFrameChg chg="mod">
          <ac:chgData name="Andrew Kibble" userId="af29aa2e-7b6c-4c0e-b6fd-ba3f44e25f4b" providerId="ADAL" clId="{5A0F7D44-773A-40BC-8B2E-82A72425FDDE}" dt="2025-02-10T14:20:24.855" v="533" actId="20577"/>
          <ac:graphicFrameMkLst>
            <pc:docMk/>
            <pc:sldMk cId="985427340" sldId="280"/>
            <ac:graphicFrameMk id="6" creationId="{A3E49D54-A214-EB59-C195-A6D1D5A1EE7F}"/>
          </ac:graphicFrameMkLst>
        </pc:graphicFrameChg>
      </pc:sldChg>
      <pc:sldChg chg="add del ord">
        <pc:chgData name="Andrew Kibble" userId="af29aa2e-7b6c-4c0e-b6fd-ba3f44e25f4b" providerId="ADAL" clId="{5A0F7D44-773A-40BC-8B2E-82A72425FDDE}" dt="2025-02-10T16:59:07.703" v="1762" actId="47"/>
        <pc:sldMkLst>
          <pc:docMk/>
          <pc:sldMk cId="4235642700" sldId="283"/>
        </pc:sldMkLst>
      </pc:sldChg>
      <pc:sldChg chg="add del">
        <pc:chgData name="Andrew Kibble" userId="af29aa2e-7b6c-4c0e-b6fd-ba3f44e25f4b" providerId="ADAL" clId="{5A0F7D44-773A-40BC-8B2E-82A72425FDDE}" dt="2025-02-10T14:11:12.792" v="398" actId="47"/>
        <pc:sldMkLst>
          <pc:docMk/>
          <pc:sldMk cId="1912356660" sldId="287"/>
        </pc:sldMkLst>
      </pc:sldChg>
      <pc:sldChg chg="modSp del mod">
        <pc:chgData name="Andrew Kibble" userId="af29aa2e-7b6c-4c0e-b6fd-ba3f44e25f4b" providerId="ADAL" clId="{5A0F7D44-773A-40BC-8B2E-82A72425FDDE}" dt="2025-02-10T14:39:35.164" v="1277" actId="47"/>
        <pc:sldMkLst>
          <pc:docMk/>
          <pc:sldMk cId="3423265872" sldId="293"/>
        </pc:sldMkLst>
        <pc:spChg chg="mod">
          <ac:chgData name="Andrew Kibble" userId="af29aa2e-7b6c-4c0e-b6fd-ba3f44e25f4b" providerId="ADAL" clId="{5A0F7D44-773A-40BC-8B2E-82A72425FDDE}" dt="2025-02-10T10:16:05.602" v="129" actId="27636"/>
          <ac:spMkLst>
            <pc:docMk/>
            <pc:sldMk cId="3423265872" sldId="293"/>
            <ac:spMk id="3" creationId="{D87555A3-B483-C306-C7DA-2F2C8961B649}"/>
          </ac:spMkLst>
        </pc:spChg>
      </pc:sldChg>
      <pc:sldChg chg="del">
        <pc:chgData name="Andrew Kibble" userId="af29aa2e-7b6c-4c0e-b6fd-ba3f44e25f4b" providerId="ADAL" clId="{5A0F7D44-773A-40BC-8B2E-82A72425FDDE}" dt="2025-02-10T15:09:28.767" v="1661" actId="47"/>
        <pc:sldMkLst>
          <pc:docMk/>
          <pc:sldMk cId="3649258854" sldId="295"/>
        </pc:sldMkLst>
      </pc:sldChg>
      <pc:sldChg chg="modSp mod">
        <pc:chgData name="Andrew Kibble" userId="af29aa2e-7b6c-4c0e-b6fd-ba3f44e25f4b" providerId="ADAL" clId="{5A0F7D44-773A-40BC-8B2E-82A72425FDDE}" dt="2025-02-10T14:08:53.237" v="388" actId="20577"/>
        <pc:sldMkLst>
          <pc:docMk/>
          <pc:sldMk cId="4165440070" sldId="296"/>
        </pc:sldMkLst>
        <pc:spChg chg="mod">
          <ac:chgData name="Andrew Kibble" userId="af29aa2e-7b6c-4c0e-b6fd-ba3f44e25f4b" providerId="ADAL" clId="{5A0F7D44-773A-40BC-8B2E-82A72425FDDE}" dt="2025-02-10T14:08:53.237" v="388" actId="20577"/>
          <ac:spMkLst>
            <pc:docMk/>
            <pc:sldMk cId="4165440070" sldId="296"/>
            <ac:spMk id="2" creationId="{E4E06F7D-341A-1338-018F-5FFE37A4A03D}"/>
          </ac:spMkLst>
        </pc:spChg>
      </pc:sldChg>
      <pc:sldChg chg="modSp mod ord">
        <pc:chgData name="Andrew Kibble" userId="af29aa2e-7b6c-4c0e-b6fd-ba3f44e25f4b" providerId="ADAL" clId="{5A0F7D44-773A-40BC-8B2E-82A72425FDDE}" dt="2025-02-11T10:03:50.611" v="1895" actId="167"/>
        <pc:sldMkLst>
          <pc:docMk/>
          <pc:sldMk cId="2861584407" sldId="298"/>
        </pc:sldMkLst>
        <pc:spChg chg="mod">
          <ac:chgData name="Andrew Kibble" userId="af29aa2e-7b6c-4c0e-b6fd-ba3f44e25f4b" providerId="ADAL" clId="{5A0F7D44-773A-40BC-8B2E-82A72425FDDE}" dt="2025-02-11T10:03:44.236" v="1894" actId="27636"/>
          <ac:spMkLst>
            <pc:docMk/>
            <pc:sldMk cId="2861584407" sldId="298"/>
            <ac:spMk id="3" creationId="{5DF43B61-D450-A4DE-83C5-345C8ECCEA95}"/>
          </ac:spMkLst>
        </pc:spChg>
        <pc:picChg chg="mod">
          <ac:chgData name="Andrew Kibble" userId="af29aa2e-7b6c-4c0e-b6fd-ba3f44e25f4b" providerId="ADAL" clId="{5A0F7D44-773A-40BC-8B2E-82A72425FDDE}" dt="2025-02-11T10:03:50.611" v="1895" actId="167"/>
          <ac:picMkLst>
            <pc:docMk/>
            <pc:sldMk cId="2861584407" sldId="298"/>
            <ac:picMk id="6146" creationId="{13880E3E-5817-A215-D7D2-28BED4568335}"/>
          </ac:picMkLst>
        </pc:picChg>
      </pc:sldChg>
      <pc:sldChg chg="del">
        <pc:chgData name="Andrew Kibble" userId="af29aa2e-7b6c-4c0e-b6fd-ba3f44e25f4b" providerId="ADAL" clId="{5A0F7D44-773A-40BC-8B2E-82A72425FDDE}" dt="2025-02-10T14:02:30.808" v="366" actId="47"/>
        <pc:sldMkLst>
          <pc:docMk/>
          <pc:sldMk cId="3104362937" sldId="300"/>
        </pc:sldMkLst>
      </pc:sldChg>
      <pc:sldChg chg="del">
        <pc:chgData name="Andrew Kibble" userId="af29aa2e-7b6c-4c0e-b6fd-ba3f44e25f4b" providerId="ADAL" clId="{5A0F7D44-773A-40BC-8B2E-82A72425FDDE}" dt="2025-02-10T14:02:33.568" v="367" actId="47"/>
        <pc:sldMkLst>
          <pc:docMk/>
          <pc:sldMk cId="3622129448" sldId="301"/>
        </pc:sldMkLst>
      </pc:sldChg>
      <pc:sldChg chg="del">
        <pc:chgData name="Andrew Kibble" userId="af29aa2e-7b6c-4c0e-b6fd-ba3f44e25f4b" providerId="ADAL" clId="{5A0F7D44-773A-40BC-8B2E-82A72425FDDE}" dt="2025-02-10T14:08:44.018" v="368" actId="47"/>
        <pc:sldMkLst>
          <pc:docMk/>
          <pc:sldMk cId="2265371028" sldId="2147473128"/>
        </pc:sldMkLst>
      </pc:sldChg>
      <pc:sldChg chg="del">
        <pc:chgData name="Andrew Kibble" userId="af29aa2e-7b6c-4c0e-b6fd-ba3f44e25f4b" providerId="ADAL" clId="{5A0F7D44-773A-40BC-8B2E-82A72425FDDE}" dt="2025-02-10T14:02:24.726" v="365" actId="47"/>
        <pc:sldMkLst>
          <pc:docMk/>
          <pc:sldMk cId="1623984362" sldId="2147473132"/>
        </pc:sldMkLst>
      </pc:sldChg>
      <pc:sldChg chg="del">
        <pc:chgData name="Andrew Kibble" userId="af29aa2e-7b6c-4c0e-b6fd-ba3f44e25f4b" providerId="ADAL" clId="{5A0F7D44-773A-40BC-8B2E-82A72425FDDE}" dt="2025-02-10T14:25:13.551" v="729" actId="47"/>
        <pc:sldMkLst>
          <pc:docMk/>
          <pc:sldMk cId="1313322057" sldId="2147473133"/>
        </pc:sldMkLst>
      </pc:sldChg>
      <pc:sldChg chg="del">
        <pc:chgData name="Andrew Kibble" userId="af29aa2e-7b6c-4c0e-b6fd-ba3f44e25f4b" providerId="ADAL" clId="{5A0F7D44-773A-40BC-8B2E-82A72425FDDE}" dt="2025-02-10T14:25:22.908" v="730" actId="47"/>
        <pc:sldMkLst>
          <pc:docMk/>
          <pc:sldMk cId="3931861065" sldId="2147473134"/>
        </pc:sldMkLst>
      </pc:sldChg>
      <pc:sldChg chg="addSp delSp modSp mod ord">
        <pc:chgData name="Andrew Kibble" userId="af29aa2e-7b6c-4c0e-b6fd-ba3f44e25f4b" providerId="ADAL" clId="{5A0F7D44-773A-40BC-8B2E-82A72425FDDE}" dt="2025-02-11T10:25:38.563" v="1922" actId="14100"/>
        <pc:sldMkLst>
          <pc:docMk/>
          <pc:sldMk cId="4142937738" sldId="2147473135"/>
        </pc:sldMkLst>
        <pc:spChg chg="mod">
          <ac:chgData name="Andrew Kibble" userId="af29aa2e-7b6c-4c0e-b6fd-ba3f44e25f4b" providerId="ADAL" clId="{5A0F7D44-773A-40BC-8B2E-82A72425FDDE}" dt="2025-02-11T10:03:23.777" v="1892" actId="2711"/>
          <ac:spMkLst>
            <pc:docMk/>
            <pc:sldMk cId="4142937738" sldId="2147473135"/>
            <ac:spMk id="5" creationId="{B09BAEF0-8EDE-6E53-54CD-3D106AD40492}"/>
          </ac:spMkLst>
        </pc:spChg>
        <pc:spChg chg="mod">
          <ac:chgData name="Andrew Kibble" userId="af29aa2e-7b6c-4c0e-b6fd-ba3f44e25f4b" providerId="ADAL" clId="{5A0F7D44-773A-40BC-8B2E-82A72425FDDE}" dt="2025-02-10T16:06:43.670" v="1742" actId="165"/>
          <ac:spMkLst>
            <pc:docMk/>
            <pc:sldMk cId="4142937738" sldId="2147473135"/>
            <ac:spMk id="8" creationId="{C1E6134B-3460-4E19-8AD4-7F7C7F1C2697}"/>
          </ac:spMkLst>
        </pc:spChg>
        <pc:spChg chg="mod">
          <ac:chgData name="Andrew Kibble" userId="af29aa2e-7b6c-4c0e-b6fd-ba3f44e25f4b" providerId="ADAL" clId="{5A0F7D44-773A-40BC-8B2E-82A72425FDDE}" dt="2025-02-11T10:25:38.563" v="1922" actId="14100"/>
          <ac:spMkLst>
            <pc:docMk/>
            <pc:sldMk cId="4142937738" sldId="2147473135"/>
            <ac:spMk id="14" creationId="{D7B6FE83-452A-38B0-05BB-F044A449FE4D}"/>
          </ac:spMkLst>
        </pc:spChg>
        <pc:grpChg chg="add del">
          <ac:chgData name="Andrew Kibble" userId="af29aa2e-7b6c-4c0e-b6fd-ba3f44e25f4b" providerId="ADAL" clId="{5A0F7D44-773A-40BC-8B2E-82A72425FDDE}" dt="2025-02-10T16:06:43.670" v="1742" actId="165"/>
          <ac:grpSpMkLst>
            <pc:docMk/>
            <pc:sldMk cId="4142937738" sldId="2147473135"/>
            <ac:grpSpMk id="3" creationId="{C6073380-FFA9-A442-AA4A-4E66E9411085}"/>
          </ac:grpSpMkLst>
        </pc:grpChg>
        <pc:grpChg chg="del mod topLvl">
          <ac:chgData name="Andrew Kibble" userId="af29aa2e-7b6c-4c0e-b6fd-ba3f44e25f4b" providerId="ADAL" clId="{5A0F7D44-773A-40BC-8B2E-82A72425FDDE}" dt="2025-02-10T16:06:45.173" v="1743" actId="478"/>
          <ac:grpSpMkLst>
            <pc:docMk/>
            <pc:sldMk cId="4142937738" sldId="2147473135"/>
            <ac:grpSpMk id="6" creationId="{47E4AD34-B065-4628-8BED-B60E9E85A36E}"/>
          </ac:grpSpMkLst>
        </pc:grpChg>
        <pc:grpChg chg="mod topLvl">
          <ac:chgData name="Andrew Kibble" userId="af29aa2e-7b6c-4c0e-b6fd-ba3f44e25f4b" providerId="ADAL" clId="{5A0F7D44-773A-40BC-8B2E-82A72425FDDE}" dt="2025-02-10T16:07:23.335" v="1754" actId="1076"/>
          <ac:grpSpMkLst>
            <pc:docMk/>
            <pc:sldMk cId="4142937738" sldId="2147473135"/>
            <ac:grpSpMk id="12" creationId="{BFB3A537-4BFA-E858-93BC-E0A829D29610}"/>
          </ac:grpSpMkLst>
        </pc:grpChg>
        <pc:picChg chg="mod">
          <ac:chgData name="Andrew Kibble" userId="af29aa2e-7b6c-4c0e-b6fd-ba3f44e25f4b" providerId="ADAL" clId="{5A0F7D44-773A-40BC-8B2E-82A72425FDDE}" dt="2025-02-10T16:06:43.670" v="1742" actId="165"/>
          <ac:picMkLst>
            <pc:docMk/>
            <pc:sldMk cId="4142937738" sldId="2147473135"/>
            <ac:picMk id="7" creationId="{CDF19076-43D5-4A13-83EF-8FC847EEBDEA}"/>
          </ac:picMkLst>
        </pc:picChg>
        <pc:picChg chg="add del mod">
          <ac:chgData name="Andrew Kibble" userId="af29aa2e-7b6c-4c0e-b6fd-ba3f44e25f4b" providerId="ADAL" clId="{5A0F7D44-773A-40BC-8B2E-82A72425FDDE}" dt="2025-02-10T16:07:07.825" v="1749" actId="478"/>
          <ac:picMkLst>
            <pc:docMk/>
            <pc:sldMk cId="4142937738" sldId="2147473135"/>
            <ac:picMk id="9" creationId="{82D07C47-4BF7-1F1A-F566-B40093D12DBF}"/>
          </ac:picMkLst>
        </pc:picChg>
        <pc:picChg chg="add mod ord">
          <ac:chgData name="Andrew Kibble" userId="af29aa2e-7b6c-4c0e-b6fd-ba3f44e25f4b" providerId="ADAL" clId="{5A0F7D44-773A-40BC-8B2E-82A72425FDDE}" dt="2025-02-10T16:07:33.914" v="1756" actId="167"/>
          <ac:picMkLst>
            <pc:docMk/>
            <pc:sldMk cId="4142937738" sldId="2147473135"/>
            <ac:picMk id="11" creationId="{5224719A-9AFC-9D39-5546-B96450A52EA3}"/>
          </ac:picMkLst>
        </pc:picChg>
        <pc:picChg chg="mod">
          <ac:chgData name="Andrew Kibble" userId="af29aa2e-7b6c-4c0e-b6fd-ba3f44e25f4b" providerId="ADAL" clId="{5A0F7D44-773A-40BC-8B2E-82A72425FDDE}" dt="2025-02-10T16:07:23.335" v="1754" actId="1076"/>
          <ac:picMkLst>
            <pc:docMk/>
            <pc:sldMk cId="4142937738" sldId="2147473135"/>
            <ac:picMk id="13" creationId="{386F99EE-D7F4-AF5A-A868-E623A4B3FD61}"/>
          </ac:picMkLst>
        </pc:picChg>
      </pc:sldChg>
      <pc:sldChg chg="del">
        <pc:chgData name="Andrew Kibble" userId="af29aa2e-7b6c-4c0e-b6fd-ba3f44e25f4b" providerId="ADAL" clId="{5A0F7D44-773A-40BC-8B2E-82A72425FDDE}" dt="2025-02-10T15:40:55.994" v="1737" actId="47"/>
        <pc:sldMkLst>
          <pc:docMk/>
          <pc:sldMk cId="3286230740" sldId="2147473145"/>
        </pc:sldMkLst>
      </pc:sldChg>
      <pc:sldChg chg="del">
        <pc:chgData name="Andrew Kibble" userId="af29aa2e-7b6c-4c0e-b6fd-ba3f44e25f4b" providerId="ADAL" clId="{5A0F7D44-773A-40BC-8B2E-82A72425FDDE}" dt="2025-02-10T14:10:45.645" v="394" actId="47"/>
        <pc:sldMkLst>
          <pc:docMk/>
          <pc:sldMk cId="4137381752" sldId="2147473147"/>
        </pc:sldMkLst>
      </pc:sldChg>
      <pc:sldChg chg="del ord">
        <pc:chgData name="Andrew Kibble" userId="af29aa2e-7b6c-4c0e-b6fd-ba3f44e25f4b" providerId="ADAL" clId="{5A0F7D44-773A-40BC-8B2E-82A72425FDDE}" dt="2025-02-10T16:59:12.798" v="1763" actId="47"/>
        <pc:sldMkLst>
          <pc:docMk/>
          <pc:sldMk cId="575579103" sldId="2147473149"/>
        </pc:sldMkLst>
      </pc:sldChg>
      <pc:sldChg chg="del">
        <pc:chgData name="Andrew Kibble" userId="af29aa2e-7b6c-4c0e-b6fd-ba3f44e25f4b" providerId="ADAL" clId="{5A0F7D44-773A-40BC-8B2E-82A72425FDDE}" dt="2025-02-10T15:09:19.236" v="1657" actId="47"/>
        <pc:sldMkLst>
          <pc:docMk/>
          <pc:sldMk cId="3900675910" sldId="2147473150"/>
        </pc:sldMkLst>
      </pc:sldChg>
      <pc:sldChg chg="del">
        <pc:chgData name="Andrew Kibble" userId="af29aa2e-7b6c-4c0e-b6fd-ba3f44e25f4b" providerId="ADAL" clId="{5A0F7D44-773A-40BC-8B2E-82A72425FDDE}" dt="2025-02-10T15:09:20.520" v="1658" actId="47"/>
        <pc:sldMkLst>
          <pc:docMk/>
          <pc:sldMk cId="3294586169" sldId="2147473151"/>
        </pc:sldMkLst>
      </pc:sldChg>
      <pc:sldChg chg="del">
        <pc:chgData name="Andrew Kibble" userId="af29aa2e-7b6c-4c0e-b6fd-ba3f44e25f4b" providerId="ADAL" clId="{5A0F7D44-773A-40BC-8B2E-82A72425FDDE}" dt="2025-02-10T15:09:21.757" v="1659" actId="47"/>
        <pc:sldMkLst>
          <pc:docMk/>
          <pc:sldMk cId="1145766187" sldId="2147473152"/>
        </pc:sldMkLst>
      </pc:sldChg>
      <pc:sldChg chg="del">
        <pc:chgData name="Andrew Kibble" userId="af29aa2e-7b6c-4c0e-b6fd-ba3f44e25f4b" providerId="ADAL" clId="{5A0F7D44-773A-40BC-8B2E-82A72425FDDE}" dt="2025-02-10T15:09:22.959" v="1660" actId="47"/>
        <pc:sldMkLst>
          <pc:docMk/>
          <pc:sldMk cId="3523316334" sldId="2147473153"/>
        </pc:sldMkLst>
      </pc:sldChg>
      <pc:sldChg chg="addSp delSp modSp new mod ord modAnim">
        <pc:chgData name="Andrew Kibble" userId="af29aa2e-7b6c-4c0e-b6fd-ba3f44e25f4b" providerId="ADAL" clId="{5A0F7D44-773A-40BC-8B2E-82A72425FDDE}" dt="2025-02-10T15:18:49.943" v="1665" actId="122"/>
        <pc:sldMkLst>
          <pc:docMk/>
          <pc:sldMk cId="1432788893" sldId="2147473154"/>
        </pc:sldMkLst>
        <pc:spChg chg="add del mod">
          <ac:chgData name="Andrew Kibble" userId="af29aa2e-7b6c-4c0e-b6fd-ba3f44e25f4b" providerId="ADAL" clId="{5A0F7D44-773A-40BC-8B2E-82A72425FDDE}" dt="2025-02-10T13:57:50.791" v="149"/>
          <ac:spMkLst>
            <pc:docMk/>
            <pc:sldMk cId="1432788893" sldId="2147473154"/>
            <ac:spMk id="13" creationId="{C70E5EE4-6DC0-ABC3-8D5A-08E6D3A82DB7}"/>
          </ac:spMkLst>
        </pc:spChg>
        <pc:spChg chg="add mod">
          <ac:chgData name="Andrew Kibble" userId="af29aa2e-7b6c-4c0e-b6fd-ba3f44e25f4b" providerId="ADAL" clId="{5A0F7D44-773A-40BC-8B2E-82A72425FDDE}" dt="2025-02-10T15:18:49.943" v="1665" actId="122"/>
          <ac:spMkLst>
            <pc:docMk/>
            <pc:sldMk cId="1432788893" sldId="2147473154"/>
            <ac:spMk id="14" creationId="{D16482F0-6898-FE20-6253-C6CA75ABCD90}"/>
          </ac:spMkLst>
        </pc:spChg>
        <pc:picChg chg="add del">
          <ac:chgData name="Andrew Kibble" userId="af29aa2e-7b6c-4c0e-b6fd-ba3f44e25f4b" providerId="ADAL" clId="{5A0F7D44-773A-40BC-8B2E-82A72425FDDE}" dt="2025-02-10T13:54:31.864" v="132" actId="478"/>
          <ac:picMkLst>
            <pc:docMk/>
            <pc:sldMk cId="1432788893" sldId="2147473154"/>
            <ac:picMk id="6" creationId="{24E7BAAF-F159-F317-8EDF-796925DBA087}"/>
          </ac:picMkLst>
        </pc:picChg>
        <pc:picChg chg="add del">
          <ac:chgData name="Andrew Kibble" userId="af29aa2e-7b6c-4c0e-b6fd-ba3f44e25f4b" providerId="ADAL" clId="{5A0F7D44-773A-40BC-8B2E-82A72425FDDE}" dt="2025-02-10T13:54:52.062" v="134" actId="478"/>
          <ac:picMkLst>
            <pc:docMk/>
            <pc:sldMk cId="1432788893" sldId="2147473154"/>
            <ac:picMk id="8" creationId="{1ADB6710-C65D-E165-4F0A-ADF9452E8894}"/>
          </ac:picMkLst>
        </pc:picChg>
        <pc:picChg chg="add mod">
          <ac:chgData name="Andrew Kibble" userId="af29aa2e-7b6c-4c0e-b6fd-ba3f44e25f4b" providerId="ADAL" clId="{5A0F7D44-773A-40BC-8B2E-82A72425FDDE}" dt="2025-02-10T13:56:42.228" v="144" actId="14100"/>
          <ac:picMkLst>
            <pc:docMk/>
            <pc:sldMk cId="1432788893" sldId="2147473154"/>
            <ac:picMk id="10" creationId="{02AF785D-8134-BE06-B1FF-DF6BB6E47077}"/>
          </ac:picMkLst>
        </pc:picChg>
        <pc:picChg chg="add del mod ord">
          <ac:chgData name="Andrew Kibble" userId="af29aa2e-7b6c-4c0e-b6fd-ba3f44e25f4b" providerId="ADAL" clId="{5A0F7D44-773A-40BC-8B2E-82A72425FDDE}" dt="2025-02-10T13:56:39.015" v="143" actId="14100"/>
          <ac:picMkLst>
            <pc:docMk/>
            <pc:sldMk cId="1432788893" sldId="2147473154"/>
            <ac:picMk id="12" creationId="{0FD0CEB1-0A28-4339-236D-792EADC9BBCF}"/>
          </ac:picMkLst>
        </pc:picChg>
      </pc:sldChg>
      <pc:sldChg chg="addSp delSp modSp new mod modAnim">
        <pc:chgData name="Andrew Kibble" userId="af29aa2e-7b6c-4c0e-b6fd-ba3f44e25f4b" providerId="ADAL" clId="{5A0F7D44-773A-40BC-8B2E-82A72425FDDE}" dt="2025-02-11T10:01:11.226" v="1890" actId="2711"/>
        <pc:sldMkLst>
          <pc:docMk/>
          <pc:sldMk cId="1635428552" sldId="2147473155"/>
        </pc:sldMkLst>
        <pc:spChg chg="del">
          <ac:chgData name="Andrew Kibble" userId="af29aa2e-7b6c-4c0e-b6fd-ba3f44e25f4b" providerId="ADAL" clId="{5A0F7D44-773A-40BC-8B2E-82A72425FDDE}" dt="2025-02-10T13:57:54.436" v="151" actId="22"/>
          <ac:spMkLst>
            <pc:docMk/>
            <pc:sldMk cId="1635428552" sldId="2147473155"/>
            <ac:spMk id="3" creationId="{1AAE5EA1-3633-C3FA-B395-5E4D098A1987}"/>
          </ac:spMkLst>
        </pc:spChg>
        <pc:spChg chg="add mod">
          <ac:chgData name="Andrew Kibble" userId="af29aa2e-7b6c-4c0e-b6fd-ba3f44e25f4b" providerId="ADAL" clId="{5A0F7D44-773A-40BC-8B2E-82A72425FDDE}" dt="2025-02-10T13:57:58.231" v="152" actId="478"/>
          <ac:spMkLst>
            <pc:docMk/>
            <pc:sldMk cId="1635428552" sldId="2147473155"/>
            <ac:spMk id="9" creationId="{C58F3EA8-B861-59F2-564A-ABEC719BE064}"/>
          </ac:spMkLst>
        </pc:spChg>
        <pc:spChg chg="add mod">
          <ac:chgData name="Andrew Kibble" userId="af29aa2e-7b6c-4c0e-b6fd-ba3f44e25f4b" providerId="ADAL" clId="{5A0F7D44-773A-40BC-8B2E-82A72425FDDE}" dt="2025-02-11T10:01:11.226" v="1890" actId="2711"/>
          <ac:spMkLst>
            <pc:docMk/>
            <pc:sldMk cId="1635428552" sldId="2147473155"/>
            <ac:spMk id="12" creationId="{49D6E40B-E8F4-E613-4807-A7762A6E22D3}"/>
          </ac:spMkLst>
        </pc:spChg>
        <pc:picChg chg="add del mod ord">
          <ac:chgData name="Andrew Kibble" userId="af29aa2e-7b6c-4c0e-b6fd-ba3f44e25f4b" providerId="ADAL" clId="{5A0F7D44-773A-40BC-8B2E-82A72425FDDE}" dt="2025-02-10T13:57:58.231" v="152" actId="478"/>
          <ac:picMkLst>
            <pc:docMk/>
            <pc:sldMk cId="1635428552" sldId="2147473155"/>
            <ac:picMk id="7" creationId="{E61AA0AE-6637-E4E0-74A4-BFCF7241361E}"/>
          </ac:picMkLst>
        </pc:picChg>
        <pc:picChg chg="add mod">
          <ac:chgData name="Andrew Kibble" userId="af29aa2e-7b6c-4c0e-b6fd-ba3f44e25f4b" providerId="ADAL" clId="{5A0F7D44-773A-40BC-8B2E-82A72425FDDE}" dt="2025-02-10T13:58:25.130" v="155" actId="14100"/>
          <ac:picMkLst>
            <pc:docMk/>
            <pc:sldMk cId="1635428552" sldId="2147473155"/>
            <ac:picMk id="11" creationId="{4F5A5DCD-4781-C4B7-0C7A-4982F4A4F43E}"/>
          </ac:picMkLst>
        </pc:picChg>
      </pc:sldChg>
      <pc:sldChg chg="modSp add ord">
        <pc:chgData name="Andrew Kibble" userId="af29aa2e-7b6c-4c0e-b6fd-ba3f44e25f4b" providerId="ADAL" clId="{5A0F7D44-773A-40BC-8B2E-82A72425FDDE}" dt="2025-02-11T10:03:15.943" v="1891" actId="2711"/>
        <pc:sldMkLst>
          <pc:docMk/>
          <pc:sldMk cId="3270745719" sldId="2147473156"/>
        </pc:sldMkLst>
        <pc:spChg chg="mod">
          <ac:chgData name="Andrew Kibble" userId="af29aa2e-7b6c-4c0e-b6fd-ba3f44e25f4b" providerId="ADAL" clId="{5A0F7D44-773A-40BC-8B2E-82A72425FDDE}" dt="2025-02-11T10:03:15.943" v="1891" actId="2711"/>
          <ac:spMkLst>
            <pc:docMk/>
            <pc:sldMk cId="3270745719" sldId="2147473156"/>
            <ac:spMk id="14" creationId="{DC14AF2A-76B8-6120-E625-F2A1B0228EAA}"/>
          </ac:spMkLst>
        </pc:spChg>
      </pc:sldChg>
      <pc:sldChg chg="add del">
        <pc:chgData name="Andrew Kibble" userId="af29aa2e-7b6c-4c0e-b6fd-ba3f44e25f4b" providerId="ADAL" clId="{5A0F7D44-773A-40BC-8B2E-82A72425FDDE}" dt="2025-02-10T14:25:58.927" v="731" actId="47"/>
        <pc:sldMkLst>
          <pc:docMk/>
          <pc:sldMk cId="1944579867" sldId="2147473157"/>
        </pc:sldMkLst>
      </pc:sldChg>
      <pc:sldChg chg="modSp new del mod ord">
        <pc:chgData name="Andrew Kibble" userId="af29aa2e-7b6c-4c0e-b6fd-ba3f44e25f4b" providerId="ADAL" clId="{5A0F7D44-773A-40BC-8B2E-82A72425FDDE}" dt="2025-02-11T11:30:31.368" v="2009" actId="47"/>
        <pc:sldMkLst>
          <pc:docMk/>
          <pc:sldMk cId="1591968514" sldId="2147473158"/>
        </pc:sldMkLst>
        <pc:spChg chg="mod">
          <ac:chgData name="Andrew Kibble" userId="af29aa2e-7b6c-4c0e-b6fd-ba3f44e25f4b" providerId="ADAL" clId="{5A0F7D44-773A-40BC-8B2E-82A72425FDDE}" dt="2025-02-10T15:08:18.385" v="1655" actId="21"/>
          <ac:spMkLst>
            <pc:docMk/>
            <pc:sldMk cId="1591968514" sldId="2147473158"/>
            <ac:spMk id="2" creationId="{4947CE3E-38AC-882B-B9DE-2944ED62FD15}"/>
          </ac:spMkLst>
        </pc:spChg>
        <pc:spChg chg="mod">
          <ac:chgData name="Andrew Kibble" userId="af29aa2e-7b6c-4c0e-b6fd-ba3f44e25f4b" providerId="ADAL" clId="{5A0F7D44-773A-40BC-8B2E-82A72425FDDE}" dt="2025-02-11T11:29:33.273" v="2008" actId="20577"/>
          <ac:spMkLst>
            <pc:docMk/>
            <pc:sldMk cId="1591968514" sldId="2147473158"/>
            <ac:spMk id="3" creationId="{8BE65F9B-6411-08BC-925A-887EF77228ED}"/>
          </ac:spMkLst>
        </pc:spChg>
      </pc:sldChg>
      <pc:sldChg chg="addSp delSp modSp new del mod">
        <pc:chgData name="Andrew Kibble" userId="af29aa2e-7b6c-4c0e-b6fd-ba3f44e25f4b" providerId="ADAL" clId="{5A0F7D44-773A-40BC-8B2E-82A72425FDDE}" dt="2025-02-10T14:20:54.088" v="579" actId="47"/>
        <pc:sldMkLst>
          <pc:docMk/>
          <pc:sldMk cId="732369309" sldId="2147473159"/>
        </pc:sldMkLst>
        <pc:spChg chg="del">
          <ac:chgData name="Andrew Kibble" userId="af29aa2e-7b6c-4c0e-b6fd-ba3f44e25f4b" providerId="ADAL" clId="{5A0F7D44-773A-40BC-8B2E-82A72425FDDE}" dt="2025-02-10T14:15:17.624" v="446" actId="478"/>
          <ac:spMkLst>
            <pc:docMk/>
            <pc:sldMk cId="732369309" sldId="2147473159"/>
            <ac:spMk id="3" creationId="{05053AED-DD2C-99DB-A887-0437C1C92804}"/>
          </ac:spMkLst>
        </pc:spChg>
        <pc:picChg chg="add del mod">
          <ac:chgData name="Andrew Kibble" userId="af29aa2e-7b6c-4c0e-b6fd-ba3f44e25f4b" providerId="ADAL" clId="{5A0F7D44-773A-40BC-8B2E-82A72425FDDE}" dt="2025-02-10T14:15:36.151" v="450" actId="478"/>
          <ac:picMkLst>
            <pc:docMk/>
            <pc:sldMk cId="732369309" sldId="2147473159"/>
            <ac:picMk id="7" creationId="{A0C25BEE-ACBC-FCA7-BDF1-69D0763D6FC7}"/>
          </ac:picMkLst>
        </pc:picChg>
        <pc:picChg chg="add del mod">
          <ac:chgData name="Andrew Kibble" userId="af29aa2e-7b6c-4c0e-b6fd-ba3f44e25f4b" providerId="ADAL" clId="{5A0F7D44-773A-40BC-8B2E-82A72425FDDE}" dt="2025-02-10T14:16:27.404" v="453" actId="478"/>
          <ac:picMkLst>
            <pc:docMk/>
            <pc:sldMk cId="732369309" sldId="2147473159"/>
            <ac:picMk id="9" creationId="{4D0B9964-23CD-8015-0671-C3F141D1F3C9}"/>
          </ac:picMkLst>
        </pc:picChg>
        <pc:picChg chg="add del mod">
          <ac:chgData name="Andrew Kibble" userId="af29aa2e-7b6c-4c0e-b6fd-ba3f44e25f4b" providerId="ADAL" clId="{5A0F7D44-773A-40BC-8B2E-82A72425FDDE}" dt="2025-02-10T14:17:08.405" v="457" actId="478"/>
          <ac:picMkLst>
            <pc:docMk/>
            <pc:sldMk cId="732369309" sldId="2147473159"/>
            <ac:picMk id="11" creationId="{409C2323-911C-6312-7DC5-99DC014A1882}"/>
          </ac:picMkLst>
        </pc:picChg>
      </pc:sldChg>
      <pc:sldChg chg="modSp new mod modAnim">
        <pc:chgData name="Andrew Kibble" userId="af29aa2e-7b6c-4c0e-b6fd-ba3f44e25f4b" providerId="ADAL" clId="{5A0F7D44-773A-40BC-8B2E-82A72425FDDE}" dt="2025-02-11T15:51:12.879" v="2072" actId="20577"/>
        <pc:sldMkLst>
          <pc:docMk/>
          <pc:sldMk cId="4217779798" sldId="2147473159"/>
        </pc:sldMkLst>
        <pc:spChg chg="mod">
          <ac:chgData name="Andrew Kibble" userId="af29aa2e-7b6c-4c0e-b6fd-ba3f44e25f4b" providerId="ADAL" clId="{5A0F7D44-773A-40BC-8B2E-82A72425FDDE}" dt="2025-02-11T15:51:12.879" v="2072" actId="20577"/>
          <ac:spMkLst>
            <pc:docMk/>
            <pc:sldMk cId="4217779798" sldId="2147473159"/>
            <ac:spMk id="2" creationId="{2C9C947B-B156-383D-8060-5F09BC52FA18}"/>
          </ac:spMkLst>
        </pc:spChg>
        <pc:spChg chg="mod">
          <ac:chgData name="Andrew Kibble" userId="af29aa2e-7b6c-4c0e-b6fd-ba3f44e25f4b" providerId="ADAL" clId="{5A0F7D44-773A-40BC-8B2E-82A72425FDDE}" dt="2025-02-11T15:50:56.584" v="2069" actId="207"/>
          <ac:spMkLst>
            <pc:docMk/>
            <pc:sldMk cId="4217779798" sldId="2147473159"/>
            <ac:spMk id="3" creationId="{5BE7BB4D-C025-BC87-1C3B-EF88D5D460BB}"/>
          </ac:spMkLst>
        </pc:spChg>
      </pc:sldChg>
      <pc:sldChg chg="addSp delSp modSp new mod modAnim">
        <pc:chgData name="Andrew Kibble" userId="af29aa2e-7b6c-4c0e-b6fd-ba3f44e25f4b" providerId="ADAL" clId="{5A0F7D44-773A-40BC-8B2E-82A72425FDDE}" dt="2025-02-11T15:47:07.832" v="2047"/>
        <pc:sldMkLst>
          <pc:docMk/>
          <pc:sldMk cId="680252384" sldId="2147473160"/>
        </pc:sldMkLst>
        <pc:spChg chg="mod">
          <ac:chgData name="Andrew Kibble" userId="af29aa2e-7b6c-4c0e-b6fd-ba3f44e25f4b" providerId="ADAL" clId="{5A0F7D44-773A-40BC-8B2E-82A72425FDDE}" dt="2025-02-11T09:03:44.308" v="1830" actId="20577"/>
          <ac:spMkLst>
            <pc:docMk/>
            <pc:sldMk cId="680252384" sldId="2147473160"/>
            <ac:spMk id="2" creationId="{E93DE49F-B2E6-BED2-ADEB-B5869E925C21}"/>
          </ac:spMkLst>
        </pc:spChg>
        <pc:spChg chg="del">
          <ac:chgData name="Andrew Kibble" userId="af29aa2e-7b6c-4c0e-b6fd-ba3f44e25f4b" providerId="ADAL" clId="{5A0F7D44-773A-40BC-8B2E-82A72425FDDE}" dt="2025-02-10T14:52:16.172" v="1566" actId="478"/>
          <ac:spMkLst>
            <pc:docMk/>
            <pc:sldMk cId="680252384" sldId="2147473160"/>
            <ac:spMk id="3" creationId="{296598F2-E0BC-FDD2-8B56-023B81CA5FD6}"/>
          </ac:spMkLst>
        </pc:spChg>
        <pc:spChg chg="add mod">
          <ac:chgData name="Andrew Kibble" userId="af29aa2e-7b6c-4c0e-b6fd-ba3f44e25f4b" providerId="ADAL" clId="{5A0F7D44-773A-40BC-8B2E-82A72425FDDE}" dt="2025-02-11T11:32:47.346" v="2035" actId="6549"/>
          <ac:spMkLst>
            <pc:docMk/>
            <pc:sldMk cId="680252384" sldId="2147473160"/>
            <ac:spMk id="7" creationId="{EE6FF33E-BC36-B6C0-DBE0-DB807A73718E}"/>
          </ac:spMkLst>
        </pc:spChg>
      </pc:sldChg>
      <pc:sldChg chg="addSp delSp modSp new del mod modClrScheme chgLayout">
        <pc:chgData name="Andrew Kibble" userId="af29aa2e-7b6c-4c0e-b6fd-ba3f44e25f4b" providerId="ADAL" clId="{5A0F7D44-773A-40BC-8B2E-82A72425FDDE}" dt="2025-02-10T14:40:37.691" v="1307" actId="47"/>
        <pc:sldMkLst>
          <pc:docMk/>
          <pc:sldMk cId="1205664201" sldId="2147473160"/>
        </pc:sldMkLst>
        <pc:spChg chg="del mod ord">
          <ac:chgData name="Andrew Kibble" userId="af29aa2e-7b6c-4c0e-b6fd-ba3f44e25f4b" providerId="ADAL" clId="{5A0F7D44-773A-40BC-8B2E-82A72425FDDE}" dt="2025-02-10T14:39:55.131" v="1279" actId="700"/>
          <ac:spMkLst>
            <pc:docMk/>
            <pc:sldMk cId="1205664201" sldId="2147473160"/>
            <ac:spMk id="2" creationId="{D0823BC9-7D3D-AA29-F0F2-99C866B8B663}"/>
          </ac:spMkLst>
        </pc:spChg>
        <pc:spChg chg="del">
          <ac:chgData name="Andrew Kibble" userId="af29aa2e-7b6c-4c0e-b6fd-ba3f44e25f4b" providerId="ADAL" clId="{5A0F7D44-773A-40BC-8B2E-82A72425FDDE}" dt="2025-02-10T14:39:55.131" v="1279" actId="700"/>
          <ac:spMkLst>
            <pc:docMk/>
            <pc:sldMk cId="1205664201" sldId="2147473160"/>
            <ac:spMk id="3" creationId="{61EE7B2E-3874-C0D5-9902-988E2E4E91CC}"/>
          </ac:spMkLst>
        </pc:spChg>
        <pc:spChg chg="mod ord">
          <ac:chgData name="Andrew Kibble" userId="af29aa2e-7b6c-4c0e-b6fd-ba3f44e25f4b" providerId="ADAL" clId="{5A0F7D44-773A-40BC-8B2E-82A72425FDDE}" dt="2025-02-10T14:40:27.768" v="1304" actId="700"/>
          <ac:spMkLst>
            <pc:docMk/>
            <pc:sldMk cId="1205664201" sldId="2147473160"/>
            <ac:spMk id="4" creationId="{D29501F2-68AF-0B9D-57F5-C4F378F7F9E1}"/>
          </ac:spMkLst>
        </pc:spChg>
        <pc:spChg chg="mod ord">
          <ac:chgData name="Andrew Kibble" userId="af29aa2e-7b6c-4c0e-b6fd-ba3f44e25f4b" providerId="ADAL" clId="{5A0F7D44-773A-40BC-8B2E-82A72425FDDE}" dt="2025-02-10T14:40:27.768" v="1304" actId="700"/>
          <ac:spMkLst>
            <pc:docMk/>
            <pc:sldMk cId="1205664201" sldId="2147473160"/>
            <ac:spMk id="5" creationId="{F2E49C09-F22E-EF38-17D3-E8C66D219C91}"/>
          </ac:spMkLst>
        </pc:spChg>
        <pc:spChg chg="add mod ord">
          <ac:chgData name="Andrew Kibble" userId="af29aa2e-7b6c-4c0e-b6fd-ba3f44e25f4b" providerId="ADAL" clId="{5A0F7D44-773A-40BC-8B2E-82A72425FDDE}" dt="2025-02-10T14:40:30.054" v="1306" actId="27636"/>
          <ac:spMkLst>
            <pc:docMk/>
            <pc:sldMk cId="1205664201" sldId="2147473160"/>
            <ac:spMk id="6" creationId="{58E81A99-34AE-2AF6-6419-8C89BDBE16F9}"/>
          </ac:spMkLst>
        </pc:spChg>
        <pc:spChg chg="add del mod ord">
          <ac:chgData name="Andrew Kibble" userId="af29aa2e-7b6c-4c0e-b6fd-ba3f44e25f4b" providerId="ADAL" clId="{5A0F7D44-773A-40BC-8B2E-82A72425FDDE}" dt="2025-02-10T14:40:27.768" v="1304" actId="700"/>
          <ac:spMkLst>
            <pc:docMk/>
            <pc:sldMk cId="1205664201" sldId="2147473160"/>
            <ac:spMk id="7" creationId="{55B0E5AB-3146-DE80-0471-FC2874679E10}"/>
          </ac:spMkLst>
        </pc:spChg>
      </pc:sldChg>
      <pc:sldMasterChg chg="modSldLayout">
        <pc:chgData name="Andrew Kibble" userId="af29aa2e-7b6c-4c0e-b6fd-ba3f44e25f4b" providerId="ADAL" clId="{5A0F7D44-773A-40BC-8B2E-82A72425FDDE}" dt="2025-02-11T09:59:27.174" v="1889" actId="2711"/>
        <pc:sldMasterMkLst>
          <pc:docMk/>
          <pc:sldMasterMk cId="1204892039" sldId="2147483648"/>
        </pc:sldMasterMkLst>
        <pc:sldLayoutChg chg="modSp">
          <pc:chgData name="Andrew Kibble" userId="af29aa2e-7b6c-4c0e-b6fd-ba3f44e25f4b" providerId="ADAL" clId="{5A0F7D44-773A-40BC-8B2E-82A72425FDDE}" dt="2025-02-11T09:59:27.174" v="1889" actId="2711"/>
          <pc:sldLayoutMkLst>
            <pc:docMk/>
            <pc:sldMasterMk cId="1204892039" sldId="2147483648"/>
            <pc:sldLayoutMk cId="79991192" sldId="2147483650"/>
          </pc:sldLayoutMkLst>
          <pc:spChg chg="mod">
            <ac:chgData name="Andrew Kibble" userId="af29aa2e-7b6c-4c0e-b6fd-ba3f44e25f4b" providerId="ADAL" clId="{5A0F7D44-773A-40BC-8B2E-82A72425FDDE}" dt="2025-02-11T09:59:27.174" v="1889" actId="2711"/>
            <ac:spMkLst>
              <pc:docMk/>
              <pc:sldMasterMk cId="1204892039" sldId="2147483648"/>
              <pc:sldLayoutMk cId="79991192" sldId="2147483650"/>
              <ac:spMk id="3" creationId="{7F51F445-D392-4789-9479-AF028CB55CC0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2D8F90-51C2-4AB3-8100-43D5E0848E5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D5834F4-8E87-4A65-B7D7-CEECA3896014}">
      <dgm:prSet phldrT="[Text]"/>
      <dgm:spPr/>
      <dgm:t>
        <a:bodyPr/>
        <a:lstStyle/>
        <a:p>
          <a:r>
            <a:rPr lang="en-GB" dirty="0"/>
            <a:t>Particles </a:t>
          </a:r>
        </a:p>
      </dgm:t>
    </dgm:pt>
    <dgm:pt modelId="{356695CF-4FB0-44EC-9C66-A70BFB4690C5}" type="parTrans" cxnId="{78B04418-4E87-482C-809D-C20669A7769C}">
      <dgm:prSet/>
      <dgm:spPr/>
      <dgm:t>
        <a:bodyPr/>
        <a:lstStyle/>
        <a:p>
          <a:endParaRPr lang="en-GB"/>
        </a:p>
      </dgm:t>
    </dgm:pt>
    <dgm:pt modelId="{309EA27E-9433-4291-9F54-E79882EE3680}" type="sibTrans" cxnId="{78B04418-4E87-482C-809D-C20669A7769C}">
      <dgm:prSet/>
      <dgm:spPr/>
      <dgm:t>
        <a:bodyPr/>
        <a:lstStyle/>
        <a:p>
          <a:endParaRPr lang="en-GB"/>
        </a:p>
      </dgm:t>
    </dgm:pt>
    <dgm:pt modelId="{D29E8A35-7EAC-4EAD-9B9F-4384FE5A3F81}">
      <dgm:prSet phldrT="[Text]"/>
      <dgm:spPr/>
      <dgm:t>
        <a:bodyPr/>
        <a:lstStyle/>
        <a:p>
          <a:r>
            <a:rPr lang="en-GB" dirty="0"/>
            <a:t>Toxic gases </a:t>
          </a:r>
        </a:p>
      </dgm:t>
    </dgm:pt>
    <dgm:pt modelId="{4E377B03-14A0-4890-99E4-8E73BC6D8EBB}" type="parTrans" cxnId="{ABDBCD21-1A5F-4AFA-9828-A8F230495482}">
      <dgm:prSet/>
      <dgm:spPr/>
      <dgm:t>
        <a:bodyPr/>
        <a:lstStyle/>
        <a:p>
          <a:endParaRPr lang="en-GB"/>
        </a:p>
      </dgm:t>
    </dgm:pt>
    <dgm:pt modelId="{B4E9F4BE-DA18-4083-A773-E18BA211F3D9}" type="sibTrans" cxnId="{ABDBCD21-1A5F-4AFA-9828-A8F230495482}">
      <dgm:prSet/>
      <dgm:spPr/>
      <dgm:t>
        <a:bodyPr/>
        <a:lstStyle/>
        <a:p>
          <a:endParaRPr lang="en-GB"/>
        </a:p>
      </dgm:t>
    </dgm:pt>
    <dgm:pt modelId="{CD6F980D-95B1-47A6-9642-F734A69B415E}">
      <dgm:prSet phldrT="[Text]"/>
      <dgm:spPr/>
      <dgm:t>
        <a:bodyPr/>
        <a:lstStyle/>
        <a:p>
          <a:r>
            <a:rPr lang="en-GB" dirty="0"/>
            <a:t>Ozone</a:t>
          </a:r>
        </a:p>
      </dgm:t>
    </dgm:pt>
    <dgm:pt modelId="{B8DB1063-6474-4368-A8CC-15D364B13C6B}" type="parTrans" cxnId="{F08D9D90-58E0-4DDE-AB18-EF234BB05DB2}">
      <dgm:prSet/>
      <dgm:spPr/>
      <dgm:t>
        <a:bodyPr/>
        <a:lstStyle/>
        <a:p>
          <a:endParaRPr lang="en-GB"/>
        </a:p>
      </dgm:t>
    </dgm:pt>
    <dgm:pt modelId="{AF73FF3A-A52B-4AD0-821D-83BBC80C0C76}" type="sibTrans" cxnId="{F08D9D90-58E0-4DDE-AB18-EF234BB05DB2}">
      <dgm:prSet/>
      <dgm:spPr/>
      <dgm:t>
        <a:bodyPr/>
        <a:lstStyle/>
        <a:p>
          <a:endParaRPr lang="en-GB"/>
        </a:p>
      </dgm:t>
    </dgm:pt>
    <dgm:pt modelId="{41712A5B-EAEF-4793-80DC-09FCFE2BEBBC}">
      <dgm:prSet phldrT="[Text]"/>
      <dgm:spPr/>
      <dgm:t>
        <a:bodyPr/>
        <a:lstStyle/>
        <a:p>
          <a:r>
            <a:rPr lang="en-GB" dirty="0"/>
            <a:t>Bacteria and fungi</a:t>
          </a:r>
        </a:p>
      </dgm:t>
    </dgm:pt>
    <dgm:pt modelId="{3D066B4E-F474-44E2-92E8-A1F7C7F4570E}" type="parTrans" cxnId="{CC463253-EE57-422D-9617-4F186CF37255}">
      <dgm:prSet/>
      <dgm:spPr/>
      <dgm:t>
        <a:bodyPr/>
        <a:lstStyle/>
        <a:p>
          <a:endParaRPr lang="en-GB"/>
        </a:p>
      </dgm:t>
    </dgm:pt>
    <dgm:pt modelId="{98D78BDB-81BA-4E24-88D0-3B9CF631E34F}" type="sibTrans" cxnId="{CC463253-EE57-422D-9617-4F186CF37255}">
      <dgm:prSet/>
      <dgm:spPr/>
      <dgm:t>
        <a:bodyPr/>
        <a:lstStyle/>
        <a:p>
          <a:endParaRPr lang="en-GB"/>
        </a:p>
      </dgm:t>
    </dgm:pt>
    <dgm:pt modelId="{6049152B-C7C5-4CED-AF64-9C4CCB79488F}">
      <dgm:prSet phldrT="[Text]"/>
      <dgm:spPr/>
      <dgm:t>
        <a:bodyPr/>
        <a:lstStyle/>
        <a:p>
          <a:r>
            <a:rPr lang="en-GB" dirty="0"/>
            <a:t>CO2 / greenhouse gases</a:t>
          </a:r>
        </a:p>
      </dgm:t>
    </dgm:pt>
    <dgm:pt modelId="{4731593E-79C9-46CD-9CC0-534754D3A3FC}" type="parTrans" cxnId="{A0FAB35B-319D-4F98-BC2B-5F8FEE6F5706}">
      <dgm:prSet/>
      <dgm:spPr/>
      <dgm:t>
        <a:bodyPr/>
        <a:lstStyle/>
        <a:p>
          <a:endParaRPr lang="en-GB"/>
        </a:p>
      </dgm:t>
    </dgm:pt>
    <dgm:pt modelId="{265721A6-2027-464B-96EF-0A8E240707BF}" type="sibTrans" cxnId="{A0FAB35B-319D-4F98-BC2B-5F8FEE6F5706}">
      <dgm:prSet/>
      <dgm:spPr/>
      <dgm:t>
        <a:bodyPr/>
        <a:lstStyle/>
        <a:p>
          <a:endParaRPr lang="en-GB"/>
        </a:p>
      </dgm:t>
    </dgm:pt>
    <dgm:pt modelId="{F5E76608-4106-49C6-9586-BDE79DFECAFD}">
      <dgm:prSet phldrT="[Text]"/>
      <dgm:spPr/>
      <dgm:t>
        <a:bodyPr/>
        <a:lstStyle/>
        <a:p>
          <a:r>
            <a:rPr lang="en-GB" dirty="0"/>
            <a:t>Metals, asbestos from building materials</a:t>
          </a:r>
        </a:p>
      </dgm:t>
    </dgm:pt>
    <dgm:pt modelId="{2F127B9B-70CB-4171-AF25-36C2E3126258}" type="parTrans" cxnId="{13EA2725-B3DA-4F32-96FE-A68C1C0FA24D}">
      <dgm:prSet/>
      <dgm:spPr/>
    </dgm:pt>
    <dgm:pt modelId="{E31947B6-B82C-448A-B3DD-419F54889671}" type="sibTrans" cxnId="{13EA2725-B3DA-4F32-96FE-A68C1C0FA24D}">
      <dgm:prSet/>
      <dgm:spPr/>
      <dgm:t>
        <a:bodyPr/>
        <a:lstStyle/>
        <a:p>
          <a:endParaRPr lang="en-GB"/>
        </a:p>
      </dgm:t>
    </dgm:pt>
    <dgm:pt modelId="{54B4495F-BAFF-4433-B7E5-89F2BC7DCB67}" type="pres">
      <dgm:prSet presAssocID="{4C2D8F90-51C2-4AB3-8100-43D5E0848E57}" presName="cycle" presStyleCnt="0">
        <dgm:presLayoutVars>
          <dgm:dir/>
          <dgm:resizeHandles val="exact"/>
        </dgm:presLayoutVars>
      </dgm:prSet>
      <dgm:spPr/>
    </dgm:pt>
    <dgm:pt modelId="{4C578F64-1258-4C86-98C0-36C2723545ED}" type="pres">
      <dgm:prSet presAssocID="{0D5834F4-8E87-4A65-B7D7-CEECA3896014}" presName="node" presStyleLbl="node1" presStyleIdx="0" presStyleCnt="6">
        <dgm:presLayoutVars>
          <dgm:bulletEnabled val="1"/>
        </dgm:presLayoutVars>
      </dgm:prSet>
      <dgm:spPr/>
    </dgm:pt>
    <dgm:pt modelId="{94A7479F-B645-4F65-A049-0878D7C2D16B}" type="pres">
      <dgm:prSet presAssocID="{309EA27E-9433-4291-9F54-E79882EE3680}" presName="sibTrans" presStyleLbl="sibTrans2D1" presStyleIdx="0" presStyleCnt="6"/>
      <dgm:spPr/>
    </dgm:pt>
    <dgm:pt modelId="{A073D8DD-3CE1-43B7-B552-6B8EEC0C7408}" type="pres">
      <dgm:prSet presAssocID="{309EA27E-9433-4291-9F54-E79882EE3680}" presName="connectorText" presStyleLbl="sibTrans2D1" presStyleIdx="0" presStyleCnt="6"/>
      <dgm:spPr/>
    </dgm:pt>
    <dgm:pt modelId="{B97C1DAE-FEAF-4FDE-B6D5-48B863BE9623}" type="pres">
      <dgm:prSet presAssocID="{D29E8A35-7EAC-4EAD-9B9F-4384FE5A3F81}" presName="node" presStyleLbl="node1" presStyleIdx="1" presStyleCnt="6">
        <dgm:presLayoutVars>
          <dgm:bulletEnabled val="1"/>
        </dgm:presLayoutVars>
      </dgm:prSet>
      <dgm:spPr/>
    </dgm:pt>
    <dgm:pt modelId="{AA7830D1-9B5C-458A-80A0-8E927B30476B}" type="pres">
      <dgm:prSet presAssocID="{B4E9F4BE-DA18-4083-A773-E18BA211F3D9}" presName="sibTrans" presStyleLbl="sibTrans2D1" presStyleIdx="1" presStyleCnt="6"/>
      <dgm:spPr/>
    </dgm:pt>
    <dgm:pt modelId="{1934D20F-4E1A-4FA6-87AE-771C999A0E58}" type="pres">
      <dgm:prSet presAssocID="{B4E9F4BE-DA18-4083-A773-E18BA211F3D9}" presName="connectorText" presStyleLbl="sibTrans2D1" presStyleIdx="1" presStyleCnt="6"/>
      <dgm:spPr/>
    </dgm:pt>
    <dgm:pt modelId="{33CD3E92-65AE-472D-8501-3C14DE4E2413}" type="pres">
      <dgm:prSet presAssocID="{CD6F980D-95B1-47A6-9642-F734A69B415E}" presName="node" presStyleLbl="node1" presStyleIdx="2" presStyleCnt="6">
        <dgm:presLayoutVars>
          <dgm:bulletEnabled val="1"/>
        </dgm:presLayoutVars>
      </dgm:prSet>
      <dgm:spPr/>
    </dgm:pt>
    <dgm:pt modelId="{B978505D-BD33-4A01-B7F5-AB4347D478C0}" type="pres">
      <dgm:prSet presAssocID="{AF73FF3A-A52B-4AD0-821D-83BBC80C0C76}" presName="sibTrans" presStyleLbl="sibTrans2D1" presStyleIdx="2" presStyleCnt="6"/>
      <dgm:spPr/>
    </dgm:pt>
    <dgm:pt modelId="{630F22DE-23C0-4FFA-9867-F4A0D284F098}" type="pres">
      <dgm:prSet presAssocID="{AF73FF3A-A52B-4AD0-821D-83BBC80C0C76}" presName="connectorText" presStyleLbl="sibTrans2D1" presStyleIdx="2" presStyleCnt="6"/>
      <dgm:spPr/>
    </dgm:pt>
    <dgm:pt modelId="{78EA6C41-1BF8-4375-A3F9-6232628B0D4F}" type="pres">
      <dgm:prSet presAssocID="{F5E76608-4106-49C6-9586-BDE79DFECAFD}" presName="node" presStyleLbl="node1" presStyleIdx="3" presStyleCnt="6">
        <dgm:presLayoutVars>
          <dgm:bulletEnabled val="1"/>
        </dgm:presLayoutVars>
      </dgm:prSet>
      <dgm:spPr/>
    </dgm:pt>
    <dgm:pt modelId="{4FD1DB8C-EAF5-4F69-B760-205DBEF5EF56}" type="pres">
      <dgm:prSet presAssocID="{E31947B6-B82C-448A-B3DD-419F54889671}" presName="sibTrans" presStyleLbl="sibTrans2D1" presStyleIdx="3" presStyleCnt="6"/>
      <dgm:spPr/>
    </dgm:pt>
    <dgm:pt modelId="{3C73B080-0A93-4E2E-90CB-437E1AF5B995}" type="pres">
      <dgm:prSet presAssocID="{E31947B6-B82C-448A-B3DD-419F54889671}" presName="connectorText" presStyleLbl="sibTrans2D1" presStyleIdx="3" presStyleCnt="6"/>
      <dgm:spPr/>
    </dgm:pt>
    <dgm:pt modelId="{57C45F2A-A094-4FD0-82F1-4C8D35B2AD79}" type="pres">
      <dgm:prSet presAssocID="{41712A5B-EAEF-4793-80DC-09FCFE2BEBBC}" presName="node" presStyleLbl="node1" presStyleIdx="4" presStyleCnt="6">
        <dgm:presLayoutVars>
          <dgm:bulletEnabled val="1"/>
        </dgm:presLayoutVars>
      </dgm:prSet>
      <dgm:spPr/>
    </dgm:pt>
    <dgm:pt modelId="{E3E4D751-FD00-4B33-B3F5-B193A3640052}" type="pres">
      <dgm:prSet presAssocID="{98D78BDB-81BA-4E24-88D0-3B9CF631E34F}" presName="sibTrans" presStyleLbl="sibTrans2D1" presStyleIdx="4" presStyleCnt="6"/>
      <dgm:spPr/>
    </dgm:pt>
    <dgm:pt modelId="{7988A6A4-FE59-4ED3-A8F1-5DA8BE8F95EF}" type="pres">
      <dgm:prSet presAssocID="{98D78BDB-81BA-4E24-88D0-3B9CF631E34F}" presName="connectorText" presStyleLbl="sibTrans2D1" presStyleIdx="4" presStyleCnt="6"/>
      <dgm:spPr/>
    </dgm:pt>
    <dgm:pt modelId="{F5F67CFD-339B-4377-891C-B5D40DA0086A}" type="pres">
      <dgm:prSet presAssocID="{6049152B-C7C5-4CED-AF64-9C4CCB79488F}" presName="node" presStyleLbl="node1" presStyleIdx="5" presStyleCnt="6">
        <dgm:presLayoutVars>
          <dgm:bulletEnabled val="1"/>
        </dgm:presLayoutVars>
      </dgm:prSet>
      <dgm:spPr/>
    </dgm:pt>
    <dgm:pt modelId="{C8F32A35-1C58-4491-BA49-CC0391909D0C}" type="pres">
      <dgm:prSet presAssocID="{265721A6-2027-464B-96EF-0A8E240707BF}" presName="sibTrans" presStyleLbl="sibTrans2D1" presStyleIdx="5" presStyleCnt="6"/>
      <dgm:spPr/>
    </dgm:pt>
    <dgm:pt modelId="{0C2C415C-2203-4F1A-BCD1-A9E2C5E8669E}" type="pres">
      <dgm:prSet presAssocID="{265721A6-2027-464B-96EF-0A8E240707BF}" presName="connectorText" presStyleLbl="sibTrans2D1" presStyleIdx="5" presStyleCnt="6"/>
      <dgm:spPr/>
    </dgm:pt>
  </dgm:ptLst>
  <dgm:cxnLst>
    <dgm:cxn modelId="{FEF1CA03-D7A4-496B-AC27-41C4C4BC55F0}" type="presOf" srcId="{309EA27E-9433-4291-9F54-E79882EE3680}" destId="{A073D8DD-3CE1-43B7-B552-6B8EEC0C7408}" srcOrd="1" destOrd="0" presId="urn:microsoft.com/office/officeart/2005/8/layout/cycle2"/>
    <dgm:cxn modelId="{78B04418-4E87-482C-809D-C20669A7769C}" srcId="{4C2D8F90-51C2-4AB3-8100-43D5E0848E57}" destId="{0D5834F4-8E87-4A65-B7D7-CEECA3896014}" srcOrd="0" destOrd="0" parTransId="{356695CF-4FB0-44EC-9C66-A70BFB4690C5}" sibTransId="{309EA27E-9433-4291-9F54-E79882EE3680}"/>
    <dgm:cxn modelId="{ABDBCD21-1A5F-4AFA-9828-A8F230495482}" srcId="{4C2D8F90-51C2-4AB3-8100-43D5E0848E57}" destId="{D29E8A35-7EAC-4EAD-9B9F-4384FE5A3F81}" srcOrd="1" destOrd="0" parTransId="{4E377B03-14A0-4890-99E4-8E73BC6D8EBB}" sibTransId="{B4E9F4BE-DA18-4083-A773-E18BA211F3D9}"/>
    <dgm:cxn modelId="{13EA2725-B3DA-4F32-96FE-A68C1C0FA24D}" srcId="{4C2D8F90-51C2-4AB3-8100-43D5E0848E57}" destId="{F5E76608-4106-49C6-9586-BDE79DFECAFD}" srcOrd="3" destOrd="0" parTransId="{2F127B9B-70CB-4171-AF25-36C2E3126258}" sibTransId="{E31947B6-B82C-448A-B3DD-419F54889671}"/>
    <dgm:cxn modelId="{A0FAB35B-319D-4F98-BC2B-5F8FEE6F5706}" srcId="{4C2D8F90-51C2-4AB3-8100-43D5E0848E57}" destId="{6049152B-C7C5-4CED-AF64-9C4CCB79488F}" srcOrd="5" destOrd="0" parTransId="{4731593E-79C9-46CD-9CC0-534754D3A3FC}" sibTransId="{265721A6-2027-464B-96EF-0A8E240707BF}"/>
    <dgm:cxn modelId="{4682C860-B397-4A8B-8121-25028616B3DC}" type="presOf" srcId="{4C2D8F90-51C2-4AB3-8100-43D5E0848E57}" destId="{54B4495F-BAFF-4433-B7E5-89F2BC7DCB67}" srcOrd="0" destOrd="0" presId="urn:microsoft.com/office/officeart/2005/8/layout/cycle2"/>
    <dgm:cxn modelId="{08955E43-4462-4F9C-A10D-2CD26E4DED5C}" type="presOf" srcId="{D29E8A35-7EAC-4EAD-9B9F-4384FE5A3F81}" destId="{B97C1DAE-FEAF-4FDE-B6D5-48B863BE9623}" srcOrd="0" destOrd="0" presId="urn:microsoft.com/office/officeart/2005/8/layout/cycle2"/>
    <dgm:cxn modelId="{F46AF363-AA37-4081-808B-0D28D252C5A6}" type="presOf" srcId="{F5E76608-4106-49C6-9586-BDE79DFECAFD}" destId="{78EA6C41-1BF8-4375-A3F9-6232628B0D4F}" srcOrd="0" destOrd="0" presId="urn:microsoft.com/office/officeart/2005/8/layout/cycle2"/>
    <dgm:cxn modelId="{19B9BC66-1159-48CC-A1D9-9AD702C0A007}" type="presOf" srcId="{265721A6-2027-464B-96EF-0A8E240707BF}" destId="{C8F32A35-1C58-4491-BA49-CC0391909D0C}" srcOrd="0" destOrd="0" presId="urn:microsoft.com/office/officeart/2005/8/layout/cycle2"/>
    <dgm:cxn modelId="{CC463253-EE57-422D-9617-4F186CF37255}" srcId="{4C2D8F90-51C2-4AB3-8100-43D5E0848E57}" destId="{41712A5B-EAEF-4793-80DC-09FCFE2BEBBC}" srcOrd="4" destOrd="0" parTransId="{3D066B4E-F474-44E2-92E8-A1F7C7F4570E}" sibTransId="{98D78BDB-81BA-4E24-88D0-3B9CF631E34F}"/>
    <dgm:cxn modelId="{A25EC88B-4F15-4DFC-AD58-4DB6EE534E39}" type="presOf" srcId="{98D78BDB-81BA-4E24-88D0-3B9CF631E34F}" destId="{E3E4D751-FD00-4B33-B3F5-B193A3640052}" srcOrd="0" destOrd="0" presId="urn:microsoft.com/office/officeart/2005/8/layout/cycle2"/>
    <dgm:cxn modelId="{7D900D8D-81C9-43C7-9AA7-66401808AC78}" type="presOf" srcId="{AF73FF3A-A52B-4AD0-821D-83BBC80C0C76}" destId="{630F22DE-23C0-4FFA-9867-F4A0D284F098}" srcOrd="1" destOrd="0" presId="urn:microsoft.com/office/officeart/2005/8/layout/cycle2"/>
    <dgm:cxn modelId="{F08D9D90-58E0-4DDE-AB18-EF234BB05DB2}" srcId="{4C2D8F90-51C2-4AB3-8100-43D5E0848E57}" destId="{CD6F980D-95B1-47A6-9642-F734A69B415E}" srcOrd="2" destOrd="0" parTransId="{B8DB1063-6474-4368-A8CC-15D364B13C6B}" sibTransId="{AF73FF3A-A52B-4AD0-821D-83BBC80C0C76}"/>
    <dgm:cxn modelId="{C8C40296-9884-4D9A-9794-2AB31FE5B8BD}" type="presOf" srcId="{CD6F980D-95B1-47A6-9642-F734A69B415E}" destId="{33CD3E92-65AE-472D-8501-3C14DE4E2413}" srcOrd="0" destOrd="0" presId="urn:microsoft.com/office/officeart/2005/8/layout/cycle2"/>
    <dgm:cxn modelId="{4A89CF9E-B465-4B5E-8B3F-6AAC7C06BD17}" type="presOf" srcId="{0D5834F4-8E87-4A65-B7D7-CEECA3896014}" destId="{4C578F64-1258-4C86-98C0-36C2723545ED}" srcOrd="0" destOrd="0" presId="urn:microsoft.com/office/officeart/2005/8/layout/cycle2"/>
    <dgm:cxn modelId="{5905FAA4-C45D-4309-B59C-C727A7303D02}" type="presOf" srcId="{AF73FF3A-A52B-4AD0-821D-83BBC80C0C76}" destId="{B978505D-BD33-4A01-B7F5-AB4347D478C0}" srcOrd="0" destOrd="0" presId="urn:microsoft.com/office/officeart/2005/8/layout/cycle2"/>
    <dgm:cxn modelId="{E30254A8-7C13-4F07-899D-26660097AC6B}" type="presOf" srcId="{309EA27E-9433-4291-9F54-E79882EE3680}" destId="{94A7479F-B645-4F65-A049-0878D7C2D16B}" srcOrd="0" destOrd="0" presId="urn:microsoft.com/office/officeart/2005/8/layout/cycle2"/>
    <dgm:cxn modelId="{5E9369A9-8AB8-4DEF-B4B4-BBBF135841D0}" type="presOf" srcId="{6049152B-C7C5-4CED-AF64-9C4CCB79488F}" destId="{F5F67CFD-339B-4377-891C-B5D40DA0086A}" srcOrd="0" destOrd="0" presId="urn:microsoft.com/office/officeart/2005/8/layout/cycle2"/>
    <dgm:cxn modelId="{906D31AD-0E23-438C-BC60-47EFFC8AE53A}" type="presOf" srcId="{E31947B6-B82C-448A-B3DD-419F54889671}" destId="{4FD1DB8C-EAF5-4F69-B760-205DBEF5EF56}" srcOrd="0" destOrd="0" presId="urn:microsoft.com/office/officeart/2005/8/layout/cycle2"/>
    <dgm:cxn modelId="{DA8666AD-BC9B-4194-B2CE-A249602C0C3A}" type="presOf" srcId="{98D78BDB-81BA-4E24-88D0-3B9CF631E34F}" destId="{7988A6A4-FE59-4ED3-A8F1-5DA8BE8F95EF}" srcOrd="1" destOrd="0" presId="urn:microsoft.com/office/officeart/2005/8/layout/cycle2"/>
    <dgm:cxn modelId="{5A6CBBB4-51A5-4207-9D93-991C317FB8DD}" type="presOf" srcId="{41712A5B-EAEF-4793-80DC-09FCFE2BEBBC}" destId="{57C45F2A-A094-4FD0-82F1-4C8D35B2AD79}" srcOrd="0" destOrd="0" presId="urn:microsoft.com/office/officeart/2005/8/layout/cycle2"/>
    <dgm:cxn modelId="{957CBBB4-E5D8-4D11-AD59-1A4309F5BF22}" type="presOf" srcId="{B4E9F4BE-DA18-4083-A773-E18BA211F3D9}" destId="{1934D20F-4E1A-4FA6-87AE-771C999A0E58}" srcOrd="1" destOrd="0" presId="urn:microsoft.com/office/officeart/2005/8/layout/cycle2"/>
    <dgm:cxn modelId="{C675ECD8-B77B-4387-A73C-9B6A9001A4C7}" type="presOf" srcId="{E31947B6-B82C-448A-B3DD-419F54889671}" destId="{3C73B080-0A93-4E2E-90CB-437E1AF5B995}" srcOrd="1" destOrd="0" presId="urn:microsoft.com/office/officeart/2005/8/layout/cycle2"/>
    <dgm:cxn modelId="{63BD16D9-95B3-42BF-AF17-C586B87F430B}" type="presOf" srcId="{B4E9F4BE-DA18-4083-A773-E18BA211F3D9}" destId="{AA7830D1-9B5C-458A-80A0-8E927B30476B}" srcOrd="0" destOrd="0" presId="urn:microsoft.com/office/officeart/2005/8/layout/cycle2"/>
    <dgm:cxn modelId="{F1E3D8FC-E35C-476C-A7C1-1AE5586AADB7}" type="presOf" srcId="{265721A6-2027-464B-96EF-0A8E240707BF}" destId="{0C2C415C-2203-4F1A-BCD1-A9E2C5E8669E}" srcOrd="1" destOrd="0" presId="urn:microsoft.com/office/officeart/2005/8/layout/cycle2"/>
    <dgm:cxn modelId="{711B97DA-9CEE-4357-9307-5A315928C68B}" type="presParOf" srcId="{54B4495F-BAFF-4433-B7E5-89F2BC7DCB67}" destId="{4C578F64-1258-4C86-98C0-36C2723545ED}" srcOrd="0" destOrd="0" presId="urn:microsoft.com/office/officeart/2005/8/layout/cycle2"/>
    <dgm:cxn modelId="{B5925CC3-0CBF-4811-9C66-DD6E373AB8C4}" type="presParOf" srcId="{54B4495F-BAFF-4433-B7E5-89F2BC7DCB67}" destId="{94A7479F-B645-4F65-A049-0878D7C2D16B}" srcOrd="1" destOrd="0" presId="urn:microsoft.com/office/officeart/2005/8/layout/cycle2"/>
    <dgm:cxn modelId="{3384C157-0F9D-461A-8A21-8E8FE01D207B}" type="presParOf" srcId="{94A7479F-B645-4F65-A049-0878D7C2D16B}" destId="{A073D8DD-3CE1-43B7-B552-6B8EEC0C7408}" srcOrd="0" destOrd="0" presId="urn:microsoft.com/office/officeart/2005/8/layout/cycle2"/>
    <dgm:cxn modelId="{082BC2E8-92A9-4883-A17B-EC365B7F2297}" type="presParOf" srcId="{54B4495F-BAFF-4433-B7E5-89F2BC7DCB67}" destId="{B97C1DAE-FEAF-4FDE-B6D5-48B863BE9623}" srcOrd="2" destOrd="0" presId="urn:microsoft.com/office/officeart/2005/8/layout/cycle2"/>
    <dgm:cxn modelId="{5106FE83-3D3B-48DA-9D6F-C9A2D9C539C5}" type="presParOf" srcId="{54B4495F-BAFF-4433-B7E5-89F2BC7DCB67}" destId="{AA7830D1-9B5C-458A-80A0-8E927B30476B}" srcOrd="3" destOrd="0" presId="urn:microsoft.com/office/officeart/2005/8/layout/cycle2"/>
    <dgm:cxn modelId="{F8A65F4F-0E6E-4F47-9359-D6749EE22880}" type="presParOf" srcId="{AA7830D1-9B5C-458A-80A0-8E927B30476B}" destId="{1934D20F-4E1A-4FA6-87AE-771C999A0E58}" srcOrd="0" destOrd="0" presId="urn:microsoft.com/office/officeart/2005/8/layout/cycle2"/>
    <dgm:cxn modelId="{2B41F2EA-5D19-477F-A487-3F234250D344}" type="presParOf" srcId="{54B4495F-BAFF-4433-B7E5-89F2BC7DCB67}" destId="{33CD3E92-65AE-472D-8501-3C14DE4E2413}" srcOrd="4" destOrd="0" presId="urn:microsoft.com/office/officeart/2005/8/layout/cycle2"/>
    <dgm:cxn modelId="{9FDF9EF1-C1DF-46AD-90B8-E569F5F25AA5}" type="presParOf" srcId="{54B4495F-BAFF-4433-B7E5-89F2BC7DCB67}" destId="{B978505D-BD33-4A01-B7F5-AB4347D478C0}" srcOrd="5" destOrd="0" presId="urn:microsoft.com/office/officeart/2005/8/layout/cycle2"/>
    <dgm:cxn modelId="{82403BBD-0C0F-4DB4-96F7-7D5ACC26892B}" type="presParOf" srcId="{B978505D-BD33-4A01-B7F5-AB4347D478C0}" destId="{630F22DE-23C0-4FFA-9867-F4A0D284F098}" srcOrd="0" destOrd="0" presId="urn:microsoft.com/office/officeart/2005/8/layout/cycle2"/>
    <dgm:cxn modelId="{FA57BA90-7250-4A1F-B6DA-319ABB2A0E2C}" type="presParOf" srcId="{54B4495F-BAFF-4433-B7E5-89F2BC7DCB67}" destId="{78EA6C41-1BF8-4375-A3F9-6232628B0D4F}" srcOrd="6" destOrd="0" presId="urn:microsoft.com/office/officeart/2005/8/layout/cycle2"/>
    <dgm:cxn modelId="{7422EC15-426F-472E-BBC0-0803FFC20850}" type="presParOf" srcId="{54B4495F-BAFF-4433-B7E5-89F2BC7DCB67}" destId="{4FD1DB8C-EAF5-4F69-B760-205DBEF5EF56}" srcOrd="7" destOrd="0" presId="urn:microsoft.com/office/officeart/2005/8/layout/cycle2"/>
    <dgm:cxn modelId="{291F6243-53E9-4028-AA29-E211CA44FA3F}" type="presParOf" srcId="{4FD1DB8C-EAF5-4F69-B760-205DBEF5EF56}" destId="{3C73B080-0A93-4E2E-90CB-437E1AF5B995}" srcOrd="0" destOrd="0" presId="urn:microsoft.com/office/officeart/2005/8/layout/cycle2"/>
    <dgm:cxn modelId="{F8A6ABB0-59E1-4440-910A-C4032C2BA96A}" type="presParOf" srcId="{54B4495F-BAFF-4433-B7E5-89F2BC7DCB67}" destId="{57C45F2A-A094-4FD0-82F1-4C8D35B2AD79}" srcOrd="8" destOrd="0" presId="urn:microsoft.com/office/officeart/2005/8/layout/cycle2"/>
    <dgm:cxn modelId="{33CA01DE-6984-42C5-B0E8-49F63356EF37}" type="presParOf" srcId="{54B4495F-BAFF-4433-B7E5-89F2BC7DCB67}" destId="{E3E4D751-FD00-4B33-B3F5-B193A3640052}" srcOrd="9" destOrd="0" presId="urn:microsoft.com/office/officeart/2005/8/layout/cycle2"/>
    <dgm:cxn modelId="{D0DB4352-9C30-4BA5-A053-8E0477F79DDF}" type="presParOf" srcId="{E3E4D751-FD00-4B33-B3F5-B193A3640052}" destId="{7988A6A4-FE59-4ED3-A8F1-5DA8BE8F95EF}" srcOrd="0" destOrd="0" presId="urn:microsoft.com/office/officeart/2005/8/layout/cycle2"/>
    <dgm:cxn modelId="{9647BE16-245A-4F3F-A35F-67D0EA516662}" type="presParOf" srcId="{54B4495F-BAFF-4433-B7E5-89F2BC7DCB67}" destId="{F5F67CFD-339B-4377-891C-B5D40DA0086A}" srcOrd="10" destOrd="0" presId="urn:microsoft.com/office/officeart/2005/8/layout/cycle2"/>
    <dgm:cxn modelId="{6D333867-F0E7-4765-8C21-C1A1196B1D5C}" type="presParOf" srcId="{54B4495F-BAFF-4433-B7E5-89F2BC7DCB67}" destId="{C8F32A35-1C58-4491-BA49-CC0391909D0C}" srcOrd="11" destOrd="0" presId="urn:microsoft.com/office/officeart/2005/8/layout/cycle2"/>
    <dgm:cxn modelId="{83124DFB-080B-4836-A6CA-79465E265CD9}" type="presParOf" srcId="{C8F32A35-1C58-4491-BA49-CC0391909D0C}" destId="{0C2C415C-2203-4F1A-BCD1-A9E2C5E8669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78F64-1258-4C86-98C0-36C2723545ED}">
      <dsp:nvSpPr>
        <dsp:cNvPr id="0" name=""/>
        <dsp:cNvSpPr/>
      </dsp:nvSpPr>
      <dsp:spPr>
        <a:xfrm>
          <a:off x="1874640" y="2187"/>
          <a:ext cx="1157126" cy="11571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Particles </a:t>
          </a:r>
        </a:p>
      </dsp:txBody>
      <dsp:txXfrm>
        <a:off x="2044097" y="171644"/>
        <a:ext cx="818212" cy="818212"/>
      </dsp:txXfrm>
    </dsp:sp>
    <dsp:sp modelId="{94A7479F-B645-4F65-A049-0878D7C2D16B}">
      <dsp:nvSpPr>
        <dsp:cNvPr id="0" name=""/>
        <dsp:cNvSpPr/>
      </dsp:nvSpPr>
      <dsp:spPr>
        <a:xfrm rot="1800000">
          <a:off x="3044338" y="815684"/>
          <a:ext cx="307984" cy="390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3050527" y="870691"/>
        <a:ext cx="215589" cy="234318"/>
      </dsp:txXfrm>
    </dsp:sp>
    <dsp:sp modelId="{B97C1DAE-FEAF-4FDE-B6D5-48B863BE9623}">
      <dsp:nvSpPr>
        <dsp:cNvPr id="0" name=""/>
        <dsp:cNvSpPr/>
      </dsp:nvSpPr>
      <dsp:spPr>
        <a:xfrm>
          <a:off x="3379991" y="871302"/>
          <a:ext cx="1157126" cy="11571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Toxic gases </a:t>
          </a:r>
        </a:p>
      </dsp:txBody>
      <dsp:txXfrm>
        <a:off x="3549448" y="1040759"/>
        <a:ext cx="818212" cy="818212"/>
      </dsp:txXfrm>
    </dsp:sp>
    <dsp:sp modelId="{AA7830D1-9B5C-458A-80A0-8E927B30476B}">
      <dsp:nvSpPr>
        <dsp:cNvPr id="0" name=""/>
        <dsp:cNvSpPr/>
      </dsp:nvSpPr>
      <dsp:spPr>
        <a:xfrm rot="5400000">
          <a:off x="3804562" y="2114998"/>
          <a:ext cx="307984" cy="390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3850760" y="2146907"/>
        <a:ext cx="215589" cy="234318"/>
      </dsp:txXfrm>
    </dsp:sp>
    <dsp:sp modelId="{33CD3E92-65AE-472D-8501-3C14DE4E2413}">
      <dsp:nvSpPr>
        <dsp:cNvPr id="0" name=""/>
        <dsp:cNvSpPr/>
      </dsp:nvSpPr>
      <dsp:spPr>
        <a:xfrm>
          <a:off x="3379991" y="2609532"/>
          <a:ext cx="1157126" cy="11571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Ozone</a:t>
          </a:r>
        </a:p>
      </dsp:txBody>
      <dsp:txXfrm>
        <a:off x="3549448" y="2778989"/>
        <a:ext cx="818212" cy="818212"/>
      </dsp:txXfrm>
    </dsp:sp>
    <dsp:sp modelId="{B978505D-BD33-4A01-B7F5-AB4347D478C0}">
      <dsp:nvSpPr>
        <dsp:cNvPr id="0" name=""/>
        <dsp:cNvSpPr/>
      </dsp:nvSpPr>
      <dsp:spPr>
        <a:xfrm rot="9000000">
          <a:off x="3059435" y="3423029"/>
          <a:ext cx="307984" cy="390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 rot="10800000">
        <a:off x="3145641" y="3478036"/>
        <a:ext cx="215589" cy="234318"/>
      </dsp:txXfrm>
    </dsp:sp>
    <dsp:sp modelId="{78EA6C41-1BF8-4375-A3F9-6232628B0D4F}">
      <dsp:nvSpPr>
        <dsp:cNvPr id="0" name=""/>
        <dsp:cNvSpPr/>
      </dsp:nvSpPr>
      <dsp:spPr>
        <a:xfrm>
          <a:off x="1874640" y="3478647"/>
          <a:ext cx="1157126" cy="11571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Metals, asbestos from building materials</a:t>
          </a:r>
        </a:p>
      </dsp:txBody>
      <dsp:txXfrm>
        <a:off x="2044097" y="3648104"/>
        <a:ext cx="818212" cy="818212"/>
      </dsp:txXfrm>
    </dsp:sp>
    <dsp:sp modelId="{4FD1DB8C-EAF5-4F69-B760-205DBEF5EF56}">
      <dsp:nvSpPr>
        <dsp:cNvPr id="0" name=""/>
        <dsp:cNvSpPr/>
      </dsp:nvSpPr>
      <dsp:spPr>
        <a:xfrm rot="12600000">
          <a:off x="1554084" y="3431746"/>
          <a:ext cx="307984" cy="390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 rot="10800000">
        <a:off x="1640290" y="3532951"/>
        <a:ext cx="215589" cy="234318"/>
      </dsp:txXfrm>
    </dsp:sp>
    <dsp:sp modelId="{57C45F2A-A094-4FD0-82F1-4C8D35B2AD79}">
      <dsp:nvSpPr>
        <dsp:cNvPr id="0" name=""/>
        <dsp:cNvSpPr/>
      </dsp:nvSpPr>
      <dsp:spPr>
        <a:xfrm>
          <a:off x="369289" y="2609532"/>
          <a:ext cx="1157126" cy="11571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Bacteria and fungi</a:t>
          </a:r>
        </a:p>
      </dsp:txBody>
      <dsp:txXfrm>
        <a:off x="538746" y="2778989"/>
        <a:ext cx="818212" cy="818212"/>
      </dsp:txXfrm>
    </dsp:sp>
    <dsp:sp modelId="{E3E4D751-FD00-4B33-B3F5-B193A3640052}">
      <dsp:nvSpPr>
        <dsp:cNvPr id="0" name=""/>
        <dsp:cNvSpPr/>
      </dsp:nvSpPr>
      <dsp:spPr>
        <a:xfrm rot="16200000">
          <a:off x="793860" y="2132431"/>
          <a:ext cx="307984" cy="390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840058" y="2256735"/>
        <a:ext cx="215589" cy="234318"/>
      </dsp:txXfrm>
    </dsp:sp>
    <dsp:sp modelId="{F5F67CFD-339B-4377-891C-B5D40DA0086A}">
      <dsp:nvSpPr>
        <dsp:cNvPr id="0" name=""/>
        <dsp:cNvSpPr/>
      </dsp:nvSpPr>
      <dsp:spPr>
        <a:xfrm>
          <a:off x="369289" y="871302"/>
          <a:ext cx="1157126" cy="11571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CO2 / greenhouse gases</a:t>
          </a:r>
        </a:p>
      </dsp:txBody>
      <dsp:txXfrm>
        <a:off x="538746" y="1040759"/>
        <a:ext cx="818212" cy="818212"/>
      </dsp:txXfrm>
    </dsp:sp>
    <dsp:sp modelId="{C8F32A35-1C58-4491-BA49-CC0391909D0C}">
      <dsp:nvSpPr>
        <dsp:cNvPr id="0" name=""/>
        <dsp:cNvSpPr/>
      </dsp:nvSpPr>
      <dsp:spPr>
        <a:xfrm rot="19800000">
          <a:off x="1538987" y="824401"/>
          <a:ext cx="307984" cy="3905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1545176" y="925606"/>
        <a:ext cx="215589" cy="2343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94399-4760-E249-A21A-E0B302D943C1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349AD-43E2-A142-9B61-FBB06C64E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9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420D6-CED8-4F62-AA93-FCC34ADFC5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955" y="2528658"/>
            <a:ext cx="10481617" cy="2387600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2364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41C13-0DB6-4E28-9521-FD744346D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1F445-D392-4789-9479-AF028CB55CC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E6804-E436-2947-81F5-FCC5E465C1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176BFD-AF1B-334D-884D-C08E0A3D50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‹#›</a:t>
            </a:fld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79991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8ADD9-C943-418A-9D35-CC865F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14506-EEE5-4D8C-850E-4F0922B6B43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46333-AC78-4EDE-9D8D-21DCF6FCEA5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E4E894C-2A2B-A74C-BFBD-B15007757C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5D39806-AD25-A04F-9636-F009A170C8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‹#›</a:t>
            </a:fld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016229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C20DF-56A1-44A9-A429-8B05468D2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BA82AB-E9DB-425C-9352-E0A272AD0E4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FD6833-A055-4CE8-AB12-41A1997D9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6F2F5E-B4CD-46C2-B6AC-8052CF2B36A5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503C25A-9D93-4F4F-8253-B7AB9B2BC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B930E85-4B03-2D45-B847-D4398F5F91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E1D73D8-44E6-D54F-8151-2BDA8CF08C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‹#›</a:t>
            </a:fld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602044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BC75E-5812-48FD-BCBD-1235D22F0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80B7E6-3A31-244C-8D5C-297872DC3E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38D384-66F4-D748-9499-51EC588302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4369E4-5DE7-46E5-874E-4FD437973785}" type="slidenum">
              <a:rPr lang="en-GB" smtClean="0"/>
              <a:pPr/>
              <a:t>‹#›</a:t>
            </a:fld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194615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F3503B-7986-436C-9822-A1854F9D9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6" y="179416"/>
            <a:ext cx="10515600" cy="9726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05904-E451-4DAC-98D7-82FCA86A4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205" y="1774826"/>
            <a:ext cx="111238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9E1E3-76D3-49B4-BA11-2CCBDA7CA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438850"/>
            <a:ext cx="10007606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ADMLC Workshop 13 Feb 2025</a:t>
            </a:r>
            <a:endParaRPr lang="en-GB" sz="1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5F349-A985-4FF9-9FE5-9D2B321F56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0629" y="6438850"/>
            <a:ext cx="59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44369E4-5DE7-46E5-874E-4FD437973785}" type="slidenum">
              <a:rPr lang="en-GB" smtClean="0"/>
              <a:pPr/>
              <a:t>‹#›</a:t>
            </a:fld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204892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7C9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7C9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7C9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7C9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7C9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chemicalscardiff@ukhsa.gov.uk" TargetMode="External"/><Relationship Id="rId2" Type="http://schemas.openxmlformats.org/officeDocument/2006/relationships/hyperlink" Target="mailto:andrew.kibble@ukhsa.gov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v.uk/government/publications/climate-change-health-effects-in-the-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911FF-4D56-4ABC-AC80-510EE2B250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Wildfires and public health – the importance of dispersion modelling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sz="2000" dirty="0"/>
              <a:t>Andrew Kibble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Environmental Hazards and Emergencies Department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UKHSA Radiation, Chemicals and Environmental Hazards</a:t>
            </a:r>
            <a:br>
              <a:rPr lang="en-GB" sz="200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044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43E1FF-13BD-3706-FFB7-D8AC4EB55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61" y="1468942"/>
            <a:ext cx="5181600" cy="48270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B0B9F4-12E7-755A-D232-FB6121815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475" y="1446667"/>
            <a:ext cx="3719512" cy="48493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E06F7D-341A-1338-018F-5FFE37A4A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UK Health Security Agency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33BF26-5A3E-1F8D-FDE6-EFB2E7AC39E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165440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97320-704F-CCE3-795F-C4686C80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FA1FB1-6A6F-EB2A-E44A-2BD9AEBC8F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58F3EA8-B861-59F2-564A-ABEC719BE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5A5DCD-4781-C4B7-0C7A-4982F4A4F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D6E40B-E8F4-E613-4807-A7762A6E22D3}"/>
              </a:ext>
            </a:extLst>
          </p:cNvPr>
          <p:cNvSpPr txBox="1"/>
          <p:nvPr/>
        </p:nvSpPr>
        <p:spPr>
          <a:xfrm>
            <a:off x="8558074" y="3089429"/>
            <a:ext cx="3226193" cy="286232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GB" dirty="0">
              <a:latin typeface="Nunito" pitchFamily="2" charset="0"/>
            </a:endParaRPr>
          </a:p>
          <a:p>
            <a:r>
              <a:rPr lang="en-GB" dirty="0">
                <a:latin typeface="Nunito" pitchFamily="2" charset="0"/>
              </a:rPr>
              <a:t>An air monitoring station in downtown Los Angeles recorded a max </a:t>
            </a:r>
            <a:r>
              <a:rPr lang="en-US" dirty="0">
                <a:latin typeface="Nunito" pitchFamily="2" charset="0"/>
              </a:rPr>
              <a:t>hourly level of fine particulate pollution of 483.7 ug/m3 </a:t>
            </a:r>
          </a:p>
          <a:p>
            <a:endParaRPr lang="en-US" dirty="0">
              <a:latin typeface="Nunito" pitchFamily="2" charset="0"/>
            </a:endParaRPr>
          </a:p>
          <a:p>
            <a:r>
              <a:rPr lang="en-US" dirty="0">
                <a:latin typeface="Nunito" pitchFamily="2" charset="0"/>
              </a:rPr>
              <a:t>USA air quality standard (daily) is 35 ug/m3</a:t>
            </a:r>
            <a:endParaRPr lang="en-GB" dirty="0">
              <a:latin typeface="Nunito" pitchFamily="2" charset="0"/>
            </a:endParaRPr>
          </a:p>
          <a:p>
            <a:endParaRPr lang="en-GB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42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88812-9DA4-67D3-A8BE-7C107C0D9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0CDC66-EEC0-897A-733F-AE315512BC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AF785D-8134-BE06-B1FF-DF6BB6E47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926" y="0"/>
            <a:ext cx="6315074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D0CEB1-0A28-4339-236D-792EADC9B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082" y="0"/>
            <a:ext cx="5901008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16482F0-6898-FE20-6253-C6CA75ABCD90}"/>
              </a:ext>
            </a:extLst>
          </p:cNvPr>
          <p:cNvSpPr txBox="1"/>
          <p:nvPr/>
        </p:nvSpPr>
        <p:spPr>
          <a:xfrm>
            <a:off x="3977197" y="2601157"/>
            <a:ext cx="3731900" cy="120032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  <a:p>
            <a:pPr algn="ctr"/>
            <a:r>
              <a:rPr lang="en-GB" dirty="0">
                <a:latin typeface="Nunito" pitchFamily="2" charset="0"/>
              </a:rPr>
              <a:t>Understanding and measuring exposure is key to any study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278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224719A-9AFC-9D39-5546-B96450A52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384" y="1580225"/>
            <a:ext cx="5569987" cy="47895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1B2C3F-613F-4971-9137-258774D6F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Are wildfires something we should be concerned about </a:t>
            </a:r>
            <a:r>
              <a:rPr lang="en-GB"/>
              <a:t>in the UK…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AA05F6-D6C8-4A9E-9FC6-00C058525A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B3A537-4BFA-E858-93BC-E0A829D29610}"/>
              </a:ext>
            </a:extLst>
          </p:cNvPr>
          <p:cNvGrpSpPr/>
          <p:nvPr/>
        </p:nvGrpSpPr>
        <p:grpSpPr>
          <a:xfrm>
            <a:off x="330206" y="3236353"/>
            <a:ext cx="5466912" cy="3231573"/>
            <a:chOff x="6528745" y="1782701"/>
            <a:chExt cx="5998363" cy="4267765"/>
          </a:xfrm>
        </p:grpSpPr>
        <p:pic>
          <p:nvPicPr>
            <p:cNvPr id="13" name="Picture 2" descr="London's firefighters have 'busiest day since Second World War' as  temperatures break 40C for first time">
              <a:extLst>
                <a:ext uri="{FF2B5EF4-FFF2-40B4-BE49-F238E27FC236}">
                  <a16:creationId xmlns:a16="http://schemas.microsoft.com/office/drawing/2014/main" id="{386F99EE-D7F4-AF5A-A868-E623A4B3FD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5951" y="1782701"/>
              <a:ext cx="5408637" cy="3505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B6FE83-452A-38B0-05BB-F044A449FE4D}"/>
                </a:ext>
              </a:extLst>
            </p:cNvPr>
            <p:cNvSpPr txBox="1"/>
            <p:nvPr/>
          </p:nvSpPr>
          <p:spPr>
            <a:xfrm>
              <a:off x="6528745" y="5440770"/>
              <a:ext cx="5998363" cy="609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A row of houses on fire in the village of Wennington, Essex 2022 © Peter </a:t>
              </a:r>
              <a:r>
                <a:rPr lang="en-GB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Macdiarmid</a:t>
              </a: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/LNP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09BAEF0-8EDE-6E53-54CD-3D106AD40492}"/>
              </a:ext>
            </a:extLst>
          </p:cNvPr>
          <p:cNvSpPr txBox="1"/>
          <p:nvPr/>
        </p:nvSpPr>
        <p:spPr>
          <a:xfrm>
            <a:off x="130629" y="1482027"/>
            <a:ext cx="66962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unito" pitchFamily="2" charset="0"/>
                <a:cs typeface="Arial" panose="020B0604020202020204" pitchFamily="34" charset="0"/>
              </a:rPr>
              <a:t>UK (currently) does not get the large wildfires we see in other countries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unito" pitchFamily="2" charset="0"/>
                <a:cs typeface="Arial" panose="020B0604020202020204" pitchFamily="34" charset="0"/>
              </a:rPr>
              <a:t>However, we do have a wildfire issue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unito" pitchFamily="2" charset="0"/>
                <a:cs typeface="Arial" panose="020B0604020202020204" pitchFamily="34" charset="0"/>
              </a:rPr>
              <a:t>Many small wildfires, close to people’s homes (the urban/rural interface)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unito" pitchFamily="2" charset="0"/>
                <a:cs typeface="Arial" panose="020B0604020202020204" pitchFamily="34" charset="0"/>
              </a:rPr>
              <a:t>Climate change may increase the problem</a:t>
            </a:r>
          </a:p>
        </p:txBody>
      </p:sp>
    </p:spTree>
    <p:extLst>
      <p:ext uri="{BB962C8B-B14F-4D97-AF65-F5344CB8AC3E}">
        <p14:creationId xmlns:p14="http://schemas.microsoft.com/office/powerpoint/2010/main" val="4142937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B2C3F-613F-4971-9137-258774D6F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Potential public health impacts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C14AF2A-76B8-6120-E625-F2A1B0228E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2400" dirty="0">
                <a:latin typeface="Nunito" pitchFamily="2" charset="0"/>
              </a:rPr>
              <a:t>Injuries</a:t>
            </a:r>
          </a:p>
          <a:p>
            <a:r>
              <a:rPr lang="en-GB" sz="2400" dirty="0">
                <a:latin typeface="Nunito" pitchFamily="2" charset="0"/>
              </a:rPr>
              <a:t>Air pollution (wildfire smoke)</a:t>
            </a:r>
          </a:p>
          <a:p>
            <a:r>
              <a:rPr lang="en-GB" sz="2400" dirty="0">
                <a:latin typeface="Nunito" pitchFamily="2" charset="0"/>
              </a:rPr>
              <a:t>Mental health and community resilience</a:t>
            </a:r>
          </a:p>
          <a:p>
            <a:r>
              <a:rPr lang="en-GB" sz="2400" dirty="0">
                <a:latin typeface="Nunito" pitchFamily="2" charset="0"/>
              </a:rPr>
              <a:t>Impact on water quality</a:t>
            </a:r>
          </a:p>
          <a:p>
            <a:r>
              <a:rPr lang="en-GB" sz="2400" dirty="0">
                <a:latin typeface="Nunito" pitchFamily="2" charset="0"/>
              </a:rPr>
              <a:t>Impact of soil quality and stability</a:t>
            </a:r>
          </a:p>
          <a:p>
            <a:r>
              <a:rPr lang="en-GB" sz="2400" dirty="0">
                <a:latin typeface="Nunito" pitchFamily="2" charset="0"/>
              </a:rPr>
              <a:t>Floods and landslides</a:t>
            </a:r>
          </a:p>
          <a:p>
            <a:r>
              <a:rPr lang="en-GB" sz="2400" dirty="0">
                <a:latin typeface="Nunito" pitchFamily="2" charset="0"/>
              </a:rPr>
              <a:t>Co-exposures (heat, drought, ozone)</a:t>
            </a:r>
          </a:p>
          <a:p>
            <a:pPr marL="0" indent="0">
              <a:buNone/>
            </a:pPr>
            <a:endParaRPr lang="en-GB" dirty="0">
              <a:latin typeface="Nunito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AA05F6-D6C8-4A9E-9FC6-00C058525A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953CB6-80E3-A115-B182-47F3D74F8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143" y="1470062"/>
            <a:ext cx="3541663" cy="481244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7074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C7532C9-13B6-CC26-0C89-AB192B21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in wildfire smoke?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D4C526-CD5A-DC19-8667-16B390DE01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1251D3B-3E3C-E9C2-69E1-37E0CF62AF0C}"/>
              </a:ext>
            </a:extLst>
          </p:cNvPr>
          <p:cNvGrpSpPr/>
          <p:nvPr/>
        </p:nvGrpSpPr>
        <p:grpSpPr>
          <a:xfrm>
            <a:off x="0" y="1348105"/>
            <a:ext cx="6096000" cy="5056226"/>
            <a:chOff x="1715608" y="1845641"/>
            <a:chExt cx="7887762" cy="4436866"/>
          </a:xfrm>
        </p:grpSpPr>
        <p:pic>
          <p:nvPicPr>
            <p:cNvPr id="1026" name="Picture 2" descr="Water warning as wildfires keep burning across Wales - BBC News">
              <a:extLst>
                <a:ext uri="{FF2B5EF4-FFF2-40B4-BE49-F238E27FC236}">
                  <a16:creationId xmlns:a16="http://schemas.microsoft.com/office/drawing/2014/main" id="{F7EF16CF-6EE5-4D0F-7990-33AB4C3BC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5608" y="1845641"/>
              <a:ext cx="7887762" cy="4436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A3E49D54-A214-EB59-C195-A6D1D5A1EE7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48240802"/>
                </p:ext>
              </p:extLst>
            </p:nvPr>
          </p:nvGraphicFramePr>
          <p:xfrm>
            <a:off x="2485229" y="2056328"/>
            <a:ext cx="6348520" cy="406983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  <p:pic>
        <p:nvPicPr>
          <p:cNvPr id="2050" name="Picture 2" descr="Inhalable Particulate Matter and Health (PM2.5 and PM10) | California Air  Resources Board">
            <a:extLst>
              <a:ext uri="{FF2B5EF4-FFF2-40B4-BE49-F238E27FC236}">
                <a16:creationId xmlns:a16="http://schemas.microsoft.com/office/drawing/2014/main" id="{4114EA62-A462-E050-FE41-CE021E91C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02" y="-82569"/>
            <a:ext cx="6096798" cy="341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6A4E00-59BA-FA73-9029-7F1CF334B4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3401237"/>
            <a:ext cx="6096798" cy="300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27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7393B-D2C8-5332-00EB-08262BA4E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Saddleworth moor fires (June 2018)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8E3A5F-1103-EF3C-8951-25474BD9AC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EC4BCDE-63F1-95F3-FCAA-E560B3E9AF46}"/>
              </a:ext>
            </a:extLst>
          </p:cNvPr>
          <p:cNvGrpSpPr/>
          <p:nvPr/>
        </p:nvGrpSpPr>
        <p:grpSpPr>
          <a:xfrm>
            <a:off x="130629" y="1685925"/>
            <a:ext cx="5603421" cy="4140229"/>
            <a:chOff x="4519247" y="1485990"/>
            <a:chExt cx="6858000" cy="4879777"/>
          </a:xfrm>
        </p:grpSpPr>
        <p:pic>
          <p:nvPicPr>
            <p:cNvPr id="2050" name="Picture 2" descr="2018 United Kingdom wildfires - Wikipedia">
              <a:extLst>
                <a:ext uri="{FF2B5EF4-FFF2-40B4-BE49-F238E27FC236}">
                  <a16:creationId xmlns:a16="http://schemas.microsoft.com/office/drawing/2014/main" id="{955EB762-76B3-C89A-86E2-DD50633378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9247" y="1485990"/>
              <a:ext cx="6858000" cy="45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70F41C6-FEC6-6972-0AFC-6472CC39A2D7}"/>
                </a:ext>
              </a:extLst>
            </p:cNvPr>
            <p:cNvSpPr txBox="1"/>
            <p:nvPr/>
          </p:nvSpPr>
          <p:spPr>
            <a:xfrm>
              <a:off x="4519247" y="6057990"/>
              <a:ext cx="6858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dirty="0"/>
                <a:t>View of the Saddleworth Moor fire on 27 June, taken by NASA's Landsat 8 satellite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D6B02451-16C2-5FDB-9365-89E752AE78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4619" y="1764719"/>
            <a:ext cx="6246752" cy="387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94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C5175-EF6B-4C7D-B7B4-5C9343E2B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HECC Report – air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C84B6-62E7-4D1D-8C5A-1A5D4F7D1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5" y="1774826"/>
            <a:ext cx="7165969" cy="4351338"/>
          </a:xfrm>
        </p:spPr>
        <p:txBody>
          <a:bodyPr>
            <a:normAutofit fontScale="92500"/>
          </a:bodyPr>
          <a:lstStyle/>
          <a:p>
            <a:r>
              <a:rPr lang="en-GB" sz="2200" dirty="0">
                <a:latin typeface="Nunito" pitchFamily="2" charset="0"/>
              </a:rPr>
              <a:t>Increasingly strong evidence base around wildfire smoke and health outcomes</a:t>
            </a:r>
          </a:p>
          <a:p>
            <a:pPr lvl="1"/>
            <a:r>
              <a:rPr lang="en-GB" sz="2000" dirty="0">
                <a:latin typeface="Nunito" pitchFamily="2" charset="0"/>
              </a:rPr>
              <a:t>Studies from USA, Australia etc. </a:t>
            </a:r>
          </a:p>
          <a:p>
            <a:pPr lvl="1"/>
            <a:r>
              <a:rPr lang="en-GB" sz="2000" dirty="0">
                <a:latin typeface="Nunito" pitchFamily="2" charset="0"/>
              </a:rPr>
              <a:t>Lack of UK studies</a:t>
            </a:r>
          </a:p>
          <a:p>
            <a:r>
              <a:rPr lang="en-GB" sz="2200" dirty="0">
                <a:latin typeface="Nunito" pitchFamily="2" charset="0"/>
              </a:rPr>
              <a:t>Respiratory effects</a:t>
            </a:r>
          </a:p>
          <a:p>
            <a:pPr lvl="1"/>
            <a:r>
              <a:rPr lang="en-GB" dirty="0">
                <a:latin typeface="Nunito" pitchFamily="2" charset="0"/>
              </a:rPr>
              <a:t>Hospital admissions for asthma</a:t>
            </a:r>
          </a:p>
          <a:p>
            <a:pPr lvl="1"/>
            <a:r>
              <a:rPr lang="en-GB" dirty="0">
                <a:latin typeface="Nunito" pitchFamily="2" charset="0"/>
              </a:rPr>
              <a:t>GP referrals</a:t>
            </a:r>
          </a:p>
          <a:p>
            <a:pPr lvl="1"/>
            <a:r>
              <a:rPr lang="en-GB" dirty="0">
                <a:latin typeface="Nunito" pitchFamily="2" charset="0"/>
              </a:rPr>
              <a:t>Increased use of medication</a:t>
            </a:r>
          </a:p>
          <a:p>
            <a:r>
              <a:rPr lang="en-GB" sz="2200" dirty="0">
                <a:latin typeface="Nunito" pitchFamily="2" charset="0"/>
              </a:rPr>
              <a:t>Evidence for cardiovascular effects (heart attack, stroke)</a:t>
            </a:r>
          </a:p>
          <a:p>
            <a:r>
              <a:rPr lang="en-GB" sz="2200" dirty="0">
                <a:latin typeface="Nunito" pitchFamily="2" charset="0"/>
              </a:rPr>
              <a:t>Susceptible - young, old, people with pre-existing disease </a:t>
            </a:r>
          </a:p>
          <a:p>
            <a:r>
              <a:rPr lang="en-GB" sz="2200" dirty="0">
                <a:latin typeface="Nunito" pitchFamily="2" charset="0"/>
              </a:rPr>
              <a:t>Evidence consistent with established evidence around air pollution and health</a:t>
            </a:r>
          </a:p>
          <a:p>
            <a:endParaRPr lang="en-GB" dirty="0">
              <a:latin typeface="Nunito" pitchFamily="2" charset="0"/>
            </a:endParaRPr>
          </a:p>
          <a:p>
            <a:endParaRPr lang="en-GB" dirty="0">
              <a:latin typeface="Nunito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FF02A9-2E94-463E-9682-B95FD04982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  <p:pic>
        <p:nvPicPr>
          <p:cNvPr id="6146" name="Picture 2" descr="Wildfire smoke may be even more toxic than previously thought » Yale  Climate Connections">
            <a:extLst>
              <a:ext uri="{FF2B5EF4-FFF2-40B4-BE49-F238E27FC236}">
                <a16:creationId xmlns:a16="http://schemas.microsoft.com/office/drawing/2014/main" id="{979503E3-BF30-467D-8D36-908DC25B2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053" y="1527452"/>
            <a:ext cx="4031972" cy="226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Health Impacts of Wildfire Smoke | In the San Francisco Bay Area, wildfire  smoke has the potential to impact a large number of people due to the  region's terrain and weather patterns">
            <a:extLst>
              <a:ext uri="{FF2B5EF4-FFF2-40B4-BE49-F238E27FC236}">
                <a16:creationId xmlns:a16="http://schemas.microsoft.com/office/drawing/2014/main" id="{FE608355-A7E4-48B1-BBDF-30C0F01238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5C12C0-5ACB-405F-A3B2-89BBECF17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9053" y="3859464"/>
            <a:ext cx="4031972" cy="226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30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13880E3E-5817-A215-D7D2-28BED4568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36" y="1619249"/>
            <a:ext cx="6272213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8251DF-B167-5EF0-48D7-7675CF6B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HECC report - Research and knowledge gaps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43B61-D450-A4DE-83C5-345C8ECCE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5" y="1774826"/>
            <a:ext cx="6496723" cy="4351338"/>
          </a:xfrm>
        </p:spPr>
        <p:txBody>
          <a:bodyPr>
            <a:normAutofit/>
          </a:bodyPr>
          <a:lstStyle/>
          <a:p>
            <a:r>
              <a:rPr lang="en-GB" dirty="0"/>
              <a:t>Strong evidence base from other countries</a:t>
            </a:r>
          </a:p>
          <a:p>
            <a:r>
              <a:rPr lang="en-GB" dirty="0"/>
              <a:t>Limited evidence in UK</a:t>
            </a:r>
          </a:p>
          <a:p>
            <a:r>
              <a:rPr lang="en-GB" dirty="0"/>
              <a:t>Difficult to extrapolate from other countries to the UK</a:t>
            </a:r>
          </a:p>
          <a:p>
            <a:r>
              <a:rPr lang="en-GB" dirty="0"/>
              <a:t>Research priorities</a:t>
            </a:r>
          </a:p>
          <a:p>
            <a:pPr lvl="1"/>
            <a:r>
              <a:rPr lang="en-GB" dirty="0"/>
              <a:t>Smoke composition and emissions</a:t>
            </a:r>
          </a:p>
          <a:p>
            <a:pPr lvl="1"/>
            <a:r>
              <a:rPr lang="en-GB" dirty="0"/>
              <a:t>Improved exposure assessment</a:t>
            </a:r>
          </a:p>
          <a:p>
            <a:pPr lvl="2"/>
            <a:r>
              <a:rPr lang="en-GB" dirty="0"/>
              <a:t>Air monitoring</a:t>
            </a:r>
          </a:p>
          <a:p>
            <a:pPr lvl="2"/>
            <a:r>
              <a:rPr lang="en-GB" dirty="0"/>
              <a:t>Modelling</a:t>
            </a:r>
          </a:p>
          <a:p>
            <a:pPr lvl="1"/>
            <a:r>
              <a:rPr lang="en-GB" dirty="0"/>
              <a:t>Health studies</a:t>
            </a:r>
          </a:p>
          <a:p>
            <a:pPr lvl="1"/>
            <a:r>
              <a:rPr lang="en-GB" dirty="0"/>
              <a:t>Impact on water quality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93554-4250-B41B-2618-4BE62DC048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3E3FC2-2129-ABF0-A883-E99FF32FDF15}"/>
              </a:ext>
            </a:extLst>
          </p:cNvPr>
          <p:cNvSpPr txBox="1"/>
          <p:nvPr/>
        </p:nvSpPr>
        <p:spPr>
          <a:xfrm>
            <a:off x="6693855" y="5820842"/>
            <a:ext cx="44240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Haghani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et al. Safety Science 2022</a:t>
            </a:r>
          </a:p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https://doi.org/10.1016/j.ssci.2022.105797</a:t>
            </a:r>
          </a:p>
        </p:txBody>
      </p:sp>
    </p:spTree>
    <p:extLst>
      <p:ext uri="{BB962C8B-B14F-4D97-AF65-F5344CB8AC3E}">
        <p14:creationId xmlns:p14="http://schemas.microsoft.com/office/powerpoint/2010/main" val="2861584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DE49F-B2E6-BED2-ADEB-B5869E925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Importance of dispersion modelling and environmental monitoring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3169C-6D56-6B42-25A6-94B53CCB1D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6FF33E-BC36-B6C0-DBE0-DB807A73718E}"/>
              </a:ext>
            </a:extLst>
          </p:cNvPr>
          <p:cNvSpPr txBox="1"/>
          <p:nvPr/>
        </p:nvSpPr>
        <p:spPr>
          <a:xfrm>
            <a:off x="584203" y="1597979"/>
            <a:ext cx="1000760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latin typeface="Nunito" pitchFamily="2" charset="0"/>
              </a:rPr>
              <a:t>You can’t manage what you can’t measure </a:t>
            </a:r>
          </a:p>
          <a:p>
            <a:pPr marL="0" indent="0">
              <a:buNone/>
            </a:pPr>
            <a:endParaRPr lang="en-US" sz="2400" dirty="0">
              <a:latin typeface="Nunito" pitchFamily="2" charset="0"/>
            </a:endParaRPr>
          </a:p>
          <a:p>
            <a:pPr marL="0" indent="0">
              <a:buNone/>
            </a:pPr>
            <a:r>
              <a:rPr lang="en-US" sz="2400" dirty="0">
                <a:latin typeface="Nunito" pitchFamily="2" charset="0"/>
              </a:rPr>
              <a:t>If we don’t know what the air quality impacts are from wildfire smoke, it is very difficult to know exactly:</a:t>
            </a:r>
          </a:p>
          <a:p>
            <a:pPr marL="0" indent="0">
              <a:buNone/>
            </a:pPr>
            <a:endParaRPr lang="en-US" sz="2400" dirty="0">
              <a:latin typeface="Nunito" pitchFamily="2" charset="0"/>
            </a:endParaRPr>
          </a:p>
          <a:p>
            <a:pPr marL="0" indent="0">
              <a:buNone/>
            </a:pPr>
            <a:r>
              <a:rPr lang="en-US" sz="2400" dirty="0">
                <a:latin typeface="Nunito" pitchFamily="2" charset="0"/>
              </a:rPr>
              <a:t>Who is affected?</a:t>
            </a:r>
          </a:p>
          <a:p>
            <a:pPr marL="0" indent="0">
              <a:buNone/>
            </a:pPr>
            <a:endParaRPr lang="en-US" sz="2400" dirty="0">
              <a:latin typeface="Nunito" pitchFamily="2" charset="0"/>
            </a:endParaRPr>
          </a:p>
          <a:p>
            <a:pPr marL="0" indent="0">
              <a:buNone/>
            </a:pPr>
            <a:r>
              <a:rPr lang="en-US" sz="2400" dirty="0">
                <a:latin typeface="Nunito" pitchFamily="2" charset="0"/>
              </a:rPr>
              <a:t>When and where?</a:t>
            </a:r>
          </a:p>
          <a:p>
            <a:pPr marL="0" indent="0">
              <a:buNone/>
            </a:pPr>
            <a:endParaRPr lang="en-US" sz="2400" dirty="0">
              <a:latin typeface="Nunito" pitchFamily="2" charset="0"/>
            </a:endParaRPr>
          </a:p>
          <a:p>
            <a:pPr marL="0" indent="0">
              <a:buNone/>
            </a:pPr>
            <a:r>
              <a:rPr lang="en-US" sz="2400" dirty="0">
                <a:latin typeface="Nunito" pitchFamily="2" charset="0"/>
              </a:rPr>
              <a:t>What levels of harmful pollutants people are breathing in?</a:t>
            </a:r>
          </a:p>
          <a:p>
            <a:pPr marL="0" indent="0">
              <a:buNone/>
            </a:pPr>
            <a:endParaRPr lang="en-US" sz="2400" dirty="0">
              <a:latin typeface="Nunito" pitchFamily="2" charset="0"/>
            </a:endParaRPr>
          </a:p>
          <a:p>
            <a:pPr marL="0" indent="0">
              <a:buNone/>
            </a:pPr>
            <a:r>
              <a:rPr lang="en-US" sz="2400" dirty="0">
                <a:latin typeface="Nunito" pitchFamily="2" charset="0"/>
              </a:rPr>
              <a:t>How people can reduce their exposure?</a:t>
            </a:r>
            <a:endParaRPr lang="en-GB" sz="2400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25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C947B-B156-383D-8060-5F09BC52F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Q. Role of dispersion modelling?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7BB4D-C025-BC87-1C3B-EF88D5D46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In decision making and </a:t>
            </a:r>
            <a:r>
              <a:rPr lang="en-GB" dirty="0">
                <a:solidFill>
                  <a:srgbClr val="FF0000"/>
                </a:solidFill>
              </a:rPr>
              <a:t>emergency planning/response </a:t>
            </a:r>
            <a:r>
              <a:rPr lang="en-GB" dirty="0"/>
              <a:t>during wildfires</a:t>
            </a:r>
          </a:p>
          <a:p>
            <a:pPr lvl="1"/>
            <a:r>
              <a:rPr lang="en-GB" dirty="0"/>
              <a:t>Shelter v evacuation decisions</a:t>
            </a:r>
          </a:p>
          <a:p>
            <a:pPr lvl="1"/>
            <a:r>
              <a:rPr lang="en-GB" dirty="0"/>
              <a:t>Fire-fighting operations</a:t>
            </a:r>
          </a:p>
          <a:p>
            <a:pPr lvl="1"/>
            <a:r>
              <a:rPr lang="en-GB" dirty="0"/>
              <a:t>Controlled / prescribed burning</a:t>
            </a:r>
          </a:p>
          <a:p>
            <a:r>
              <a:rPr lang="en-GB" dirty="0"/>
              <a:t>Supporting </a:t>
            </a:r>
            <a:r>
              <a:rPr lang="en-GB" dirty="0">
                <a:solidFill>
                  <a:srgbClr val="FF0000"/>
                </a:solidFill>
              </a:rPr>
              <a:t>public messaging and alerts</a:t>
            </a:r>
          </a:p>
          <a:p>
            <a:r>
              <a:rPr lang="en-GB" dirty="0"/>
              <a:t>Identifying </a:t>
            </a:r>
            <a:r>
              <a:rPr lang="en-GB" dirty="0">
                <a:solidFill>
                  <a:srgbClr val="FF0000"/>
                </a:solidFill>
              </a:rPr>
              <a:t>populations at risk </a:t>
            </a:r>
          </a:p>
          <a:p>
            <a:r>
              <a:rPr lang="en-GB" dirty="0">
                <a:solidFill>
                  <a:srgbClr val="FF0000"/>
                </a:solidFill>
              </a:rPr>
              <a:t>Exposure assessments </a:t>
            </a:r>
            <a:r>
              <a:rPr lang="en-GB" dirty="0"/>
              <a:t>in health studies</a:t>
            </a:r>
          </a:p>
          <a:p>
            <a:r>
              <a:rPr lang="en-GB" dirty="0">
                <a:solidFill>
                  <a:srgbClr val="FF0000"/>
                </a:solidFill>
              </a:rPr>
              <a:t>Research</a:t>
            </a:r>
            <a:r>
              <a:rPr lang="en-GB" dirty="0"/>
              <a:t> into smoke composition, fire / plume behaviour, smoke / air interactions, fuels types etc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CEFFF1-C434-67B9-7037-C2BBFDB2A9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21777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BFAAC-9A08-4E2B-BF90-218010CC7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3892E-5703-4B4B-AB00-4082F907B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6" y="1805306"/>
            <a:ext cx="11123857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Contact me: </a:t>
            </a:r>
            <a:r>
              <a:rPr lang="en-GB" dirty="0">
                <a:hlinkClick r:id="rId2"/>
              </a:rPr>
              <a:t>andrew.kibble@ukhsa.gov.uk</a:t>
            </a:r>
            <a:endParaRPr lang="en-GB" dirty="0"/>
          </a:p>
          <a:p>
            <a:pPr marL="0" indent="0">
              <a:buNone/>
            </a:pPr>
            <a:r>
              <a:rPr lang="en-GB" dirty="0">
                <a:hlinkClick r:id="rId3"/>
              </a:rPr>
              <a:t>chemicalscardiff@ukhsa.gov.uk</a:t>
            </a:r>
            <a:r>
              <a:rPr lang="en-GB" dirty="0"/>
              <a:t> 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Health Effects of Climate Change 2023</a:t>
            </a:r>
          </a:p>
          <a:p>
            <a:pPr marL="0" indent="0">
              <a:buNone/>
            </a:pPr>
            <a:r>
              <a:rPr lang="en-GB" dirty="0">
                <a:hlinkClick r:id="rId4"/>
              </a:rPr>
              <a:t>https://www.gov.uk/government/publications/climate-change-health-effects-in-the-uk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910D37-4529-46CF-835A-F889CE8DF5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ADMLC Workshop 13 Feb 2025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164663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HSA template" id="{97804207-3F9A-49D1-AD3B-46BC64B23BD6}" vid="{5B036BE1-9F25-4FB9-9953-8A0E19DB3C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UKHSA template</Template>
  <TotalTime>2368</TotalTime>
  <Words>589</Words>
  <Application>Microsoft Office PowerPoint</Application>
  <PresentationFormat>Widescreen</PresentationFormat>
  <Paragraphs>97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Nunito</vt:lpstr>
      <vt:lpstr>Office Theme</vt:lpstr>
      <vt:lpstr>Wildfires and public health – the importance of dispersion modelling   Andrew Kibble  Environmental Hazards and Emergencies Department  UKHSA Radiation, Chemicals and Environmental Hazards </vt:lpstr>
      <vt:lpstr>UK Health Security Agency</vt:lpstr>
      <vt:lpstr>PowerPoint Presentation</vt:lpstr>
      <vt:lpstr>PowerPoint Presentation</vt:lpstr>
      <vt:lpstr>Are wildfires something we should be concerned about in the UK…</vt:lpstr>
      <vt:lpstr>Potential public health impacts</vt:lpstr>
      <vt:lpstr>What is in wildfire smoke?</vt:lpstr>
      <vt:lpstr>Saddleworth moor fires (June 2018)</vt:lpstr>
      <vt:lpstr>HECC Report – air quality</vt:lpstr>
      <vt:lpstr>HECC report - Research and knowledge gaps</vt:lpstr>
      <vt:lpstr>Importance of dispersion modelling and environmental monitoring</vt:lpstr>
      <vt:lpstr>Q. Role of dispersion modelling?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Wildfire deliverable</dc:title>
  <dc:creator>Andrew Kibble</dc:creator>
  <cp:lastModifiedBy>Andrew Kibble</cp:lastModifiedBy>
  <cp:revision>19</cp:revision>
  <cp:lastPrinted>2021-08-09T14:01:33Z</cp:lastPrinted>
  <dcterms:created xsi:type="dcterms:W3CDTF">2022-05-05T12:20:53Z</dcterms:created>
  <dcterms:modified xsi:type="dcterms:W3CDTF">2025-02-11T15:51:21Z</dcterms:modified>
</cp:coreProperties>
</file>